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24A"/>
    <a:srgbClr val="1FC0DA"/>
    <a:srgbClr val="1C57A5"/>
    <a:srgbClr val="0062AF"/>
    <a:srgbClr val="FFFFFF"/>
    <a:srgbClr val="009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E6C76-D89A-7747-AEBD-D7003457512F}" v="557" dt="2026-03-05T21:30:42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/>
    <p:restoredTop sz="94677"/>
  </p:normalViewPr>
  <p:slideViewPr>
    <p:cSldViewPr snapToGrid="0">
      <p:cViewPr varScale="1">
        <p:scale>
          <a:sx n="139" d="100"/>
          <a:sy n="139" d="100"/>
        </p:scale>
        <p:origin x="52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qra Hasan" userId="24cf1392-a88b-48ed-9521-0a3efce6980d" providerId="ADAL" clId="{8C4FDE9A-F4F0-55D1-91CB-B73B4DE7C7C2}"/>
    <pc:docChg chg="undo redo custSel addSld modSld addMainMaster delMainMaster modMainMaster">
      <pc:chgData name="Iqra Hasan" userId="24cf1392-a88b-48ed-9521-0a3efce6980d" providerId="ADAL" clId="{8C4FDE9A-F4F0-55D1-91CB-B73B4DE7C7C2}" dt="2026-03-05T21:20:16.829" v="7678" actId="29295"/>
      <pc:docMkLst>
        <pc:docMk/>
      </pc:docMkLst>
      <pc:sldChg chg="addSp delSp modSp mod chgLayout">
        <pc:chgData name="Iqra Hasan" userId="24cf1392-a88b-48ed-9521-0a3efce6980d" providerId="ADAL" clId="{8C4FDE9A-F4F0-55D1-91CB-B73B4DE7C7C2}" dt="2026-03-01T22:39:04.834" v="3213" actId="700"/>
        <pc:sldMkLst>
          <pc:docMk/>
          <pc:sldMk cId="4280063786" sldId="256"/>
        </pc:sldMkLst>
        <pc:spChg chg="add mod ord">
          <ac:chgData name="Iqra Hasan" userId="24cf1392-a88b-48ed-9521-0a3efce6980d" providerId="ADAL" clId="{8C4FDE9A-F4F0-55D1-91CB-B73B4DE7C7C2}" dt="2026-03-01T22:39:04.834" v="3213" actId="700"/>
          <ac:spMkLst>
            <pc:docMk/>
            <pc:sldMk cId="4280063786" sldId="256"/>
            <ac:spMk id="4" creationId="{3D720E56-9732-FF3C-F308-04E97D72FCCF}"/>
          </ac:spMkLst>
        </pc:spChg>
        <pc:spChg chg="add mod ord">
          <ac:chgData name="Iqra Hasan" userId="24cf1392-a88b-48ed-9521-0a3efce6980d" providerId="ADAL" clId="{8C4FDE9A-F4F0-55D1-91CB-B73B4DE7C7C2}" dt="2026-03-01T22:39:04.834" v="3213" actId="700"/>
          <ac:spMkLst>
            <pc:docMk/>
            <pc:sldMk cId="4280063786" sldId="256"/>
            <ac:spMk id="5" creationId="{A99B0476-6C57-E2D7-6326-F0CC46C2FCAA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1T22:39:07.681" v="3214" actId="700"/>
        <pc:sldMkLst>
          <pc:docMk/>
          <pc:sldMk cId="775270251" sldId="257"/>
        </pc:sldMkLst>
        <pc:spChg chg="add mod ord">
          <ac:chgData name="Iqra Hasan" userId="24cf1392-a88b-48ed-9521-0a3efce6980d" providerId="ADAL" clId="{8C4FDE9A-F4F0-55D1-91CB-B73B4DE7C7C2}" dt="2026-03-01T22:39:07.681" v="3214" actId="700"/>
          <ac:spMkLst>
            <pc:docMk/>
            <pc:sldMk cId="775270251" sldId="257"/>
            <ac:spMk id="4" creationId="{5A802112-5B83-14B3-DDBF-EAA5A7865E5F}"/>
          </ac:spMkLst>
        </pc:spChg>
        <pc:spChg chg="add mod ord">
          <ac:chgData name="Iqra Hasan" userId="24cf1392-a88b-48ed-9521-0a3efce6980d" providerId="ADAL" clId="{8C4FDE9A-F4F0-55D1-91CB-B73B4DE7C7C2}" dt="2026-03-01T22:39:07.681" v="3214" actId="700"/>
          <ac:spMkLst>
            <pc:docMk/>
            <pc:sldMk cId="775270251" sldId="257"/>
            <ac:spMk id="5" creationId="{AC8F9AAB-4868-459A-E0EF-8CB509167310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1T22:39:11.765" v="3215" actId="700"/>
        <pc:sldMkLst>
          <pc:docMk/>
          <pc:sldMk cId="4251031433" sldId="258"/>
        </pc:sldMkLst>
        <pc:spChg chg="add mod ord">
          <ac:chgData name="Iqra Hasan" userId="24cf1392-a88b-48ed-9521-0a3efce6980d" providerId="ADAL" clId="{8C4FDE9A-F4F0-55D1-91CB-B73B4DE7C7C2}" dt="2026-03-01T22:39:11.765" v="3215" actId="700"/>
          <ac:spMkLst>
            <pc:docMk/>
            <pc:sldMk cId="4251031433" sldId="258"/>
            <ac:spMk id="4" creationId="{C33E0D79-0963-1617-44DB-4AA563877F76}"/>
          </ac:spMkLst>
        </pc:spChg>
        <pc:spChg chg="add mod ord">
          <ac:chgData name="Iqra Hasan" userId="24cf1392-a88b-48ed-9521-0a3efce6980d" providerId="ADAL" clId="{8C4FDE9A-F4F0-55D1-91CB-B73B4DE7C7C2}" dt="2026-03-01T22:39:11.765" v="3215" actId="700"/>
          <ac:spMkLst>
            <pc:docMk/>
            <pc:sldMk cId="4251031433" sldId="258"/>
            <ac:spMk id="5" creationId="{BFACBFDC-CD90-4004-B3DE-D7A1F74567AF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3672285459" sldId="259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3672285459" sldId="259"/>
            <ac:spMk id="2" creationId="{C7782198-A3AA-DAE3-A5E6-45269A03F439}"/>
          </ac:spMkLst>
        </pc:spChg>
        <pc:spChg chg="add mod ord">
          <ac:chgData name="Iqra Hasan" userId="24cf1392-a88b-48ed-9521-0a3efce6980d" providerId="ADAL" clId="{8C4FDE9A-F4F0-55D1-91CB-B73B4DE7C7C2}" dt="2026-03-01T22:39:15.496" v="3216" actId="700"/>
          <ac:spMkLst>
            <pc:docMk/>
            <pc:sldMk cId="3672285459" sldId="259"/>
            <ac:spMk id="4" creationId="{7885B956-DB7D-4EA3-9A11-B747D9BB6194}"/>
          </ac:spMkLst>
        </pc:spChg>
        <pc:spChg chg="add mod ord">
          <ac:chgData name="Iqra Hasan" userId="24cf1392-a88b-48ed-9521-0a3efce6980d" providerId="ADAL" clId="{8C4FDE9A-F4F0-55D1-91CB-B73B4DE7C7C2}" dt="2026-03-01T22:39:15.496" v="3216" actId="700"/>
          <ac:spMkLst>
            <pc:docMk/>
            <pc:sldMk cId="3672285459" sldId="259"/>
            <ac:spMk id="5" creationId="{A4777FF0-8EE3-2FD3-19FB-369009F08770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1034164631" sldId="260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1034164631" sldId="260"/>
            <ac:spMk id="2" creationId="{9DF096F3-38FF-1B51-A81A-53047AF92110}"/>
          </ac:spMkLst>
        </pc:spChg>
        <pc:spChg chg="add mod ord">
          <ac:chgData name="Iqra Hasan" userId="24cf1392-a88b-48ed-9521-0a3efce6980d" providerId="ADAL" clId="{8C4FDE9A-F4F0-55D1-91CB-B73B4DE7C7C2}" dt="2026-03-01T22:39:18.851" v="3217" actId="700"/>
          <ac:spMkLst>
            <pc:docMk/>
            <pc:sldMk cId="1034164631" sldId="260"/>
            <ac:spMk id="4" creationId="{FF35312D-8DC1-1DD4-1E9B-F6289D9EF599}"/>
          </ac:spMkLst>
        </pc:spChg>
        <pc:spChg chg="add mod ord">
          <ac:chgData name="Iqra Hasan" userId="24cf1392-a88b-48ed-9521-0a3efce6980d" providerId="ADAL" clId="{8C4FDE9A-F4F0-55D1-91CB-B73B4DE7C7C2}" dt="2026-03-01T22:39:18.851" v="3217" actId="700"/>
          <ac:spMkLst>
            <pc:docMk/>
            <pc:sldMk cId="1034164631" sldId="260"/>
            <ac:spMk id="5" creationId="{BD0EA5CB-C546-C06C-6FB7-8B1BF5346862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1927667971" sldId="261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1927667971" sldId="261"/>
            <ac:spMk id="2" creationId="{FDAF79EC-5542-9288-06E1-F3FBCC2D4DAD}"/>
          </ac:spMkLst>
        </pc:spChg>
        <pc:spChg chg="add mod ord">
          <ac:chgData name="Iqra Hasan" userId="24cf1392-a88b-48ed-9521-0a3efce6980d" providerId="ADAL" clId="{8C4FDE9A-F4F0-55D1-91CB-B73B4DE7C7C2}" dt="2026-03-01T22:39:22.208" v="3218" actId="700"/>
          <ac:spMkLst>
            <pc:docMk/>
            <pc:sldMk cId="1927667971" sldId="261"/>
            <ac:spMk id="6" creationId="{121FB81E-C1F2-973D-77A7-46C8DB4F805C}"/>
          </ac:spMkLst>
        </pc:spChg>
        <pc:spChg chg="add mod ord">
          <ac:chgData name="Iqra Hasan" userId="24cf1392-a88b-48ed-9521-0a3efce6980d" providerId="ADAL" clId="{8C4FDE9A-F4F0-55D1-91CB-B73B4DE7C7C2}" dt="2026-03-01T22:39:22.208" v="3218" actId="700"/>
          <ac:spMkLst>
            <pc:docMk/>
            <pc:sldMk cId="1927667971" sldId="261"/>
            <ac:spMk id="7" creationId="{C92057BC-3739-A2D7-9C7E-B37E28755FB5}"/>
          </ac:spMkLst>
        </pc:spChg>
        <pc:spChg chg="add mod ord">
          <ac:chgData name="Iqra Hasan" userId="24cf1392-a88b-48ed-9521-0a3efce6980d" providerId="ADAL" clId="{8C4FDE9A-F4F0-55D1-91CB-B73B4DE7C7C2}" dt="2026-03-01T22:39:22.208" v="3218" actId="700"/>
          <ac:spMkLst>
            <pc:docMk/>
            <pc:sldMk cId="1927667971" sldId="261"/>
            <ac:spMk id="8" creationId="{B5BAC38D-E9A7-840F-1F92-CA1A861DEC52}"/>
          </ac:spMkLst>
        </pc:spChg>
        <pc:spChg chg="add mod ord">
          <ac:chgData name="Iqra Hasan" userId="24cf1392-a88b-48ed-9521-0a3efce6980d" providerId="ADAL" clId="{8C4FDE9A-F4F0-55D1-91CB-B73B4DE7C7C2}" dt="2026-03-01T22:39:22.208" v="3218" actId="700"/>
          <ac:spMkLst>
            <pc:docMk/>
            <pc:sldMk cId="1927667971" sldId="261"/>
            <ac:spMk id="9" creationId="{D7C8CFE9-82FA-41D8-7EA0-191297A3A3A0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439414267" sldId="262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439414267" sldId="262"/>
            <ac:spMk id="2" creationId="{5FA717C6-9247-A7D6-CC46-58F61CC585FC}"/>
          </ac:spMkLst>
        </pc:spChg>
        <pc:spChg chg="add mod ord">
          <ac:chgData name="Iqra Hasan" userId="24cf1392-a88b-48ed-9521-0a3efce6980d" providerId="ADAL" clId="{8C4FDE9A-F4F0-55D1-91CB-B73B4DE7C7C2}" dt="2026-03-01T22:39:26.099" v="3219" actId="700"/>
          <ac:spMkLst>
            <pc:docMk/>
            <pc:sldMk cId="439414267" sldId="262"/>
            <ac:spMk id="5" creationId="{A190E60D-DB6A-F8FA-CFA5-648C233DEBC0}"/>
          </ac:spMkLst>
        </pc:spChg>
        <pc:spChg chg="add mod ord">
          <ac:chgData name="Iqra Hasan" userId="24cf1392-a88b-48ed-9521-0a3efce6980d" providerId="ADAL" clId="{8C4FDE9A-F4F0-55D1-91CB-B73B4DE7C7C2}" dt="2026-03-01T22:39:26.099" v="3219" actId="700"/>
          <ac:spMkLst>
            <pc:docMk/>
            <pc:sldMk cId="439414267" sldId="262"/>
            <ac:spMk id="6" creationId="{07044389-D123-C3FD-60EA-DE71A1DDCE4C}"/>
          </ac:spMkLst>
        </pc:spChg>
        <pc:spChg chg="add mod ord">
          <ac:chgData name="Iqra Hasan" userId="24cf1392-a88b-48ed-9521-0a3efce6980d" providerId="ADAL" clId="{8C4FDE9A-F4F0-55D1-91CB-B73B4DE7C7C2}" dt="2026-03-01T22:39:26.099" v="3219" actId="700"/>
          <ac:spMkLst>
            <pc:docMk/>
            <pc:sldMk cId="439414267" sldId="262"/>
            <ac:spMk id="7" creationId="{CA08EA53-237E-6BF4-7698-8DBE09E367CE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3441413306" sldId="263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3441413306" sldId="263"/>
            <ac:spMk id="2" creationId="{9FB9FE3F-D069-783C-C4A5-97A8EF72C0AC}"/>
          </ac:spMkLst>
        </pc:spChg>
        <pc:spChg chg="add mod ord">
          <ac:chgData name="Iqra Hasan" userId="24cf1392-a88b-48ed-9521-0a3efce6980d" providerId="ADAL" clId="{8C4FDE9A-F4F0-55D1-91CB-B73B4DE7C7C2}" dt="2026-03-01T22:39:28.814" v="3220" actId="700"/>
          <ac:spMkLst>
            <pc:docMk/>
            <pc:sldMk cId="3441413306" sldId="263"/>
            <ac:spMk id="5" creationId="{7A2BF693-C198-9BD6-6F2C-CFDDD402B1A9}"/>
          </ac:spMkLst>
        </pc:spChg>
        <pc:spChg chg="add mod ord">
          <ac:chgData name="Iqra Hasan" userId="24cf1392-a88b-48ed-9521-0a3efce6980d" providerId="ADAL" clId="{8C4FDE9A-F4F0-55D1-91CB-B73B4DE7C7C2}" dt="2026-03-01T22:39:28.814" v="3220" actId="700"/>
          <ac:spMkLst>
            <pc:docMk/>
            <pc:sldMk cId="3441413306" sldId="263"/>
            <ac:spMk id="6" creationId="{77B213B5-3627-6195-A529-ECC18F9D6115}"/>
          </ac:spMkLst>
        </pc:spChg>
        <pc:spChg chg="add mod ord">
          <ac:chgData name="Iqra Hasan" userId="24cf1392-a88b-48ed-9521-0a3efce6980d" providerId="ADAL" clId="{8C4FDE9A-F4F0-55D1-91CB-B73B4DE7C7C2}" dt="2026-03-01T22:39:28.814" v="3220" actId="700"/>
          <ac:spMkLst>
            <pc:docMk/>
            <pc:sldMk cId="3441413306" sldId="263"/>
            <ac:spMk id="7" creationId="{C5273EE6-CFB6-6CA0-9000-E7600EAD1616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3613897244" sldId="264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3613897244" sldId="264"/>
            <ac:spMk id="2" creationId="{BCC40A7F-DD98-E1D7-5E57-C602A42DDD11}"/>
          </ac:spMkLst>
        </pc:spChg>
        <pc:spChg chg="add mod ord">
          <ac:chgData name="Iqra Hasan" userId="24cf1392-a88b-48ed-9521-0a3efce6980d" providerId="ADAL" clId="{8C4FDE9A-F4F0-55D1-91CB-B73B4DE7C7C2}" dt="2026-03-01T22:39:33.184" v="3221" actId="700"/>
          <ac:spMkLst>
            <pc:docMk/>
            <pc:sldMk cId="3613897244" sldId="264"/>
            <ac:spMk id="9" creationId="{59F27470-1BDA-1BCB-DCAB-C7EF522A579A}"/>
          </ac:spMkLst>
        </pc:spChg>
        <pc:spChg chg="add mod ord">
          <ac:chgData name="Iqra Hasan" userId="24cf1392-a88b-48ed-9521-0a3efce6980d" providerId="ADAL" clId="{8C4FDE9A-F4F0-55D1-91CB-B73B4DE7C7C2}" dt="2026-03-01T22:39:33.184" v="3221" actId="700"/>
          <ac:spMkLst>
            <pc:docMk/>
            <pc:sldMk cId="3613897244" sldId="264"/>
            <ac:spMk id="11" creationId="{CC050C83-DF18-5C27-A81F-EBC69F0ED15E}"/>
          </ac:spMkLst>
        </pc:spChg>
        <pc:spChg chg="add mod ord">
          <ac:chgData name="Iqra Hasan" userId="24cf1392-a88b-48ed-9521-0a3efce6980d" providerId="ADAL" clId="{8C4FDE9A-F4F0-55D1-91CB-B73B4DE7C7C2}" dt="2026-03-01T22:39:33.184" v="3221" actId="700"/>
          <ac:spMkLst>
            <pc:docMk/>
            <pc:sldMk cId="3613897244" sldId="264"/>
            <ac:spMk id="12" creationId="{7D34A76D-CCC9-83F6-DB18-BE3B1CBBBD9D}"/>
          </ac:spMkLst>
        </pc:spChg>
        <pc:spChg chg="add mod ord">
          <ac:chgData name="Iqra Hasan" userId="24cf1392-a88b-48ed-9521-0a3efce6980d" providerId="ADAL" clId="{8C4FDE9A-F4F0-55D1-91CB-B73B4DE7C7C2}" dt="2026-03-01T22:39:33.184" v="3221" actId="700"/>
          <ac:spMkLst>
            <pc:docMk/>
            <pc:sldMk cId="3613897244" sldId="264"/>
            <ac:spMk id="13" creationId="{4FC0D937-C72A-B277-7701-C92EC31989E0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3501592389" sldId="265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3501592389" sldId="265"/>
            <ac:spMk id="2" creationId="{1B7C0E5D-3C0A-2851-B5B1-8109820A3257}"/>
          </ac:spMkLst>
        </pc:spChg>
        <pc:spChg chg="add mod ord">
          <ac:chgData name="Iqra Hasan" userId="24cf1392-a88b-48ed-9521-0a3efce6980d" providerId="ADAL" clId="{8C4FDE9A-F4F0-55D1-91CB-B73B4DE7C7C2}" dt="2026-03-01T22:39:36.124" v="3222" actId="700"/>
          <ac:spMkLst>
            <pc:docMk/>
            <pc:sldMk cId="3501592389" sldId="265"/>
            <ac:spMk id="5" creationId="{1F5563E3-CC54-76B9-EF40-1AA5B8B2F063}"/>
          </ac:spMkLst>
        </pc:spChg>
        <pc:spChg chg="add mod ord">
          <ac:chgData name="Iqra Hasan" userId="24cf1392-a88b-48ed-9521-0a3efce6980d" providerId="ADAL" clId="{8C4FDE9A-F4F0-55D1-91CB-B73B4DE7C7C2}" dt="2026-03-01T22:39:36.124" v="3222" actId="700"/>
          <ac:spMkLst>
            <pc:docMk/>
            <pc:sldMk cId="3501592389" sldId="265"/>
            <ac:spMk id="6" creationId="{0D0D4A05-20E1-E266-EB3E-77E82C6A0679}"/>
          </ac:spMkLst>
        </pc:spChg>
        <pc:spChg chg="add mod ord">
          <ac:chgData name="Iqra Hasan" userId="24cf1392-a88b-48ed-9521-0a3efce6980d" providerId="ADAL" clId="{8C4FDE9A-F4F0-55D1-91CB-B73B4DE7C7C2}" dt="2026-03-01T22:39:36.124" v="3222" actId="700"/>
          <ac:spMkLst>
            <pc:docMk/>
            <pc:sldMk cId="3501592389" sldId="265"/>
            <ac:spMk id="7" creationId="{8CA190B8-9487-E233-008D-7431D0A1885B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838203125" sldId="266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838203125" sldId="266"/>
            <ac:spMk id="2" creationId="{BE855E3E-06EA-72EE-D5EA-AA324DD5F290}"/>
          </ac:spMkLst>
        </pc:spChg>
        <pc:spChg chg="add mod ord">
          <ac:chgData name="Iqra Hasan" userId="24cf1392-a88b-48ed-9521-0a3efce6980d" providerId="ADAL" clId="{8C4FDE9A-F4F0-55D1-91CB-B73B4DE7C7C2}" dt="2026-03-01T22:39:39.518" v="3223" actId="700"/>
          <ac:spMkLst>
            <pc:docMk/>
            <pc:sldMk cId="838203125" sldId="266"/>
            <ac:spMk id="5" creationId="{F5D5E44A-3C9C-DC0D-CFFB-00149849E854}"/>
          </ac:spMkLst>
        </pc:spChg>
        <pc:spChg chg="add mod ord">
          <ac:chgData name="Iqra Hasan" userId="24cf1392-a88b-48ed-9521-0a3efce6980d" providerId="ADAL" clId="{8C4FDE9A-F4F0-55D1-91CB-B73B4DE7C7C2}" dt="2026-03-01T22:39:39.518" v="3223" actId="700"/>
          <ac:spMkLst>
            <pc:docMk/>
            <pc:sldMk cId="838203125" sldId="266"/>
            <ac:spMk id="6" creationId="{FA1802F4-16AF-4015-19E4-0B722BEE942F}"/>
          </ac:spMkLst>
        </pc:spChg>
        <pc:spChg chg="add mod ord">
          <ac:chgData name="Iqra Hasan" userId="24cf1392-a88b-48ed-9521-0a3efce6980d" providerId="ADAL" clId="{8C4FDE9A-F4F0-55D1-91CB-B73B4DE7C7C2}" dt="2026-03-01T22:39:39.518" v="3223" actId="700"/>
          <ac:spMkLst>
            <pc:docMk/>
            <pc:sldMk cId="838203125" sldId="266"/>
            <ac:spMk id="7" creationId="{96797DE9-EEBC-1834-7CBB-428B6B88461A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2481818471" sldId="267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2481818471" sldId="267"/>
            <ac:spMk id="2" creationId="{B01618B8-325D-621E-30C8-4D4E8B7B3A7D}"/>
          </ac:spMkLst>
        </pc:spChg>
        <pc:spChg chg="add mod ord">
          <ac:chgData name="Iqra Hasan" userId="24cf1392-a88b-48ed-9521-0a3efce6980d" providerId="ADAL" clId="{8C4FDE9A-F4F0-55D1-91CB-B73B4DE7C7C2}" dt="2026-03-01T22:39:43.532" v="3224" actId="700"/>
          <ac:spMkLst>
            <pc:docMk/>
            <pc:sldMk cId="2481818471" sldId="267"/>
            <ac:spMk id="3" creationId="{200ED720-3E13-8B44-E56D-B935D0A74020}"/>
          </ac:spMkLst>
        </pc:spChg>
        <pc:spChg chg="add mod ord">
          <ac:chgData name="Iqra Hasan" userId="24cf1392-a88b-48ed-9521-0a3efce6980d" providerId="ADAL" clId="{8C4FDE9A-F4F0-55D1-91CB-B73B4DE7C7C2}" dt="2026-03-01T22:39:43.532" v="3224" actId="700"/>
          <ac:spMkLst>
            <pc:docMk/>
            <pc:sldMk cId="2481818471" sldId="267"/>
            <ac:spMk id="8" creationId="{4282E19B-F493-3789-D996-17434DB8EB67}"/>
          </ac:spMkLst>
        </pc:spChg>
        <pc:spChg chg="add mod ord">
          <ac:chgData name="Iqra Hasan" userId="24cf1392-a88b-48ed-9521-0a3efce6980d" providerId="ADAL" clId="{8C4FDE9A-F4F0-55D1-91CB-B73B4DE7C7C2}" dt="2026-03-01T22:39:43.532" v="3224" actId="700"/>
          <ac:spMkLst>
            <pc:docMk/>
            <pc:sldMk cId="2481818471" sldId="267"/>
            <ac:spMk id="10" creationId="{C2A9FE58-18AF-2225-82E1-71D9F1C46F26}"/>
          </ac:spMkLst>
        </pc:spChg>
        <pc:spChg chg="add mod ord">
          <ac:chgData name="Iqra Hasan" userId="24cf1392-a88b-48ed-9521-0a3efce6980d" providerId="ADAL" clId="{8C4FDE9A-F4F0-55D1-91CB-B73B4DE7C7C2}" dt="2026-03-01T22:39:43.532" v="3224" actId="700"/>
          <ac:spMkLst>
            <pc:docMk/>
            <pc:sldMk cId="2481818471" sldId="267"/>
            <ac:spMk id="11" creationId="{EC1E8C80-464B-823B-4F5E-DAF06B400EBE}"/>
          </ac:spMkLst>
        </pc:spChg>
        <pc:spChg chg="add mod ord">
          <ac:chgData name="Iqra Hasan" userId="24cf1392-a88b-48ed-9521-0a3efce6980d" providerId="ADAL" clId="{8C4FDE9A-F4F0-55D1-91CB-B73B4DE7C7C2}" dt="2026-03-01T22:39:43.532" v="3224" actId="700"/>
          <ac:spMkLst>
            <pc:docMk/>
            <pc:sldMk cId="2481818471" sldId="267"/>
            <ac:spMk id="12" creationId="{6097DE6B-09E3-5021-652E-60F3604C6D79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5:40.943" v="7384"/>
        <pc:sldMkLst>
          <pc:docMk/>
          <pc:sldMk cId="1273692621" sldId="268"/>
        </pc:sldMkLst>
        <pc:spChg chg="add mod">
          <ac:chgData name="Iqra Hasan" userId="24cf1392-a88b-48ed-9521-0a3efce6980d" providerId="ADAL" clId="{8C4FDE9A-F4F0-55D1-91CB-B73B4DE7C7C2}" dt="2026-03-04T22:15:40.943" v="7384"/>
          <ac:spMkLst>
            <pc:docMk/>
            <pc:sldMk cId="1273692621" sldId="268"/>
            <ac:spMk id="2" creationId="{12C897A5-3A9E-7D34-D47A-4F5B06218970}"/>
          </ac:spMkLst>
        </pc:spChg>
        <pc:spChg chg="add mod ord">
          <ac:chgData name="Iqra Hasan" userId="24cf1392-a88b-48ed-9521-0a3efce6980d" providerId="ADAL" clId="{8C4FDE9A-F4F0-55D1-91CB-B73B4DE7C7C2}" dt="2026-03-01T22:39:46.786" v="3225" actId="700"/>
          <ac:spMkLst>
            <pc:docMk/>
            <pc:sldMk cId="1273692621" sldId="268"/>
            <ac:spMk id="9" creationId="{E173AF4F-CA24-7CA9-4167-BE89C4930506}"/>
          </ac:spMkLst>
        </pc:spChg>
        <pc:spChg chg="add mod ord">
          <ac:chgData name="Iqra Hasan" userId="24cf1392-a88b-48ed-9521-0a3efce6980d" providerId="ADAL" clId="{8C4FDE9A-F4F0-55D1-91CB-B73B4DE7C7C2}" dt="2026-03-01T22:39:46.786" v="3225" actId="700"/>
          <ac:spMkLst>
            <pc:docMk/>
            <pc:sldMk cId="1273692621" sldId="268"/>
            <ac:spMk id="10" creationId="{42520724-8AC7-F1F2-AE34-DB27E636D907}"/>
          </ac:spMkLst>
        </pc:spChg>
        <pc:spChg chg="add mod ord">
          <ac:chgData name="Iqra Hasan" userId="24cf1392-a88b-48ed-9521-0a3efce6980d" providerId="ADAL" clId="{8C4FDE9A-F4F0-55D1-91CB-B73B4DE7C7C2}" dt="2026-03-01T22:39:46.786" v="3225" actId="700"/>
          <ac:spMkLst>
            <pc:docMk/>
            <pc:sldMk cId="1273692621" sldId="268"/>
            <ac:spMk id="11" creationId="{64E4DB71-B0F5-E4A7-A6D3-60BF4F700F81}"/>
          </ac:spMkLst>
        </pc:spChg>
        <pc:spChg chg="add mod ord">
          <ac:chgData name="Iqra Hasan" userId="24cf1392-a88b-48ed-9521-0a3efce6980d" providerId="ADAL" clId="{8C4FDE9A-F4F0-55D1-91CB-B73B4DE7C7C2}" dt="2026-03-01T22:39:46.786" v="3225" actId="700"/>
          <ac:spMkLst>
            <pc:docMk/>
            <pc:sldMk cId="1273692621" sldId="268"/>
            <ac:spMk id="12" creationId="{321291EE-F7AB-35D7-8CAF-2E8894367BD4}"/>
          </ac:spMkLst>
        </pc:spChg>
        <pc:spChg chg="add mod ord">
          <ac:chgData name="Iqra Hasan" userId="24cf1392-a88b-48ed-9521-0a3efce6980d" providerId="ADAL" clId="{8C4FDE9A-F4F0-55D1-91CB-B73B4DE7C7C2}" dt="2026-03-01T22:39:46.786" v="3225" actId="700"/>
          <ac:spMkLst>
            <pc:docMk/>
            <pc:sldMk cId="1273692621" sldId="268"/>
            <ac:spMk id="13" creationId="{31ACA850-A58E-2A1C-043A-C7794B3AE8D1}"/>
          </ac:spMkLst>
        </pc:spChg>
        <pc:spChg chg="add mod ord">
          <ac:chgData name="Iqra Hasan" userId="24cf1392-a88b-48ed-9521-0a3efce6980d" providerId="ADAL" clId="{8C4FDE9A-F4F0-55D1-91CB-B73B4DE7C7C2}" dt="2026-03-01T22:39:46.786" v="3225" actId="700"/>
          <ac:spMkLst>
            <pc:docMk/>
            <pc:sldMk cId="1273692621" sldId="268"/>
            <ac:spMk id="14" creationId="{B3B70D3A-A437-7268-F96A-43D86C1441E6}"/>
          </ac:spMkLst>
        </pc:spChg>
      </pc:sldChg>
      <pc:sldChg chg="addSp delSp modSp mod chgLayout">
        <pc:chgData name="Iqra Hasan" userId="24cf1392-a88b-48ed-9521-0a3efce6980d" providerId="ADAL" clId="{8C4FDE9A-F4F0-55D1-91CB-B73B4DE7C7C2}" dt="2026-03-04T22:12:47.573" v="7363" actId="700"/>
        <pc:sldMkLst>
          <pc:docMk/>
          <pc:sldMk cId="3227998474" sldId="269"/>
        </pc:sldMkLst>
        <pc:spChg chg="del mod ord">
          <ac:chgData name="Iqra Hasan" userId="24cf1392-a88b-48ed-9521-0a3efce6980d" providerId="ADAL" clId="{8C4FDE9A-F4F0-55D1-91CB-B73B4DE7C7C2}" dt="2026-03-04T22:12:47.573" v="7363" actId="700"/>
          <ac:spMkLst>
            <pc:docMk/>
            <pc:sldMk cId="3227998474" sldId="269"/>
            <ac:spMk id="2" creationId="{C52D109C-47DB-918D-4643-BEBC72CD49B8}"/>
          </ac:spMkLst>
        </pc:spChg>
        <pc:spChg chg="add mod ord">
          <ac:chgData name="Iqra Hasan" userId="24cf1392-a88b-48ed-9521-0a3efce6980d" providerId="ADAL" clId="{8C4FDE9A-F4F0-55D1-91CB-B73B4DE7C7C2}" dt="2026-03-04T22:12:47.573" v="7363" actId="700"/>
          <ac:spMkLst>
            <pc:docMk/>
            <pc:sldMk cId="3227998474" sldId="269"/>
            <ac:spMk id="3" creationId="{C3D15295-297F-1871-F8B2-739670C0D801}"/>
          </ac:spMkLst>
        </pc:spChg>
        <pc:spChg chg="add mod ord">
          <ac:chgData name="Iqra Hasan" userId="24cf1392-a88b-48ed-9521-0a3efce6980d" providerId="ADAL" clId="{8C4FDE9A-F4F0-55D1-91CB-B73B4DE7C7C2}" dt="2026-03-04T22:12:47.573" v="7363" actId="700"/>
          <ac:spMkLst>
            <pc:docMk/>
            <pc:sldMk cId="3227998474" sldId="269"/>
            <ac:spMk id="4" creationId="{EFF62DD9-3B06-4BE6-089F-C64B15E85A01}"/>
          </ac:spMkLst>
        </pc:spChg>
        <pc:spChg chg="add del mod ord">
          <ac:chgData name="Iqra Hasan" userId="24cf1392-a88b-48ed-9521-0a3efce6980d" providerId="ADAL" clId="{8C4FDE9A-F4F0-55D1-91CB-B73B4DE7C7C2}" dt="2026-03-04T22:12:47.573" v="7363" actId="700"/>
          <ac:spMkLst>
            <pc:docMk/>
            <pc:sldMk cId="3227998474" sldId="269"/>
            <ac:spMk id="5" creationId="{BE60F195-44E7-9F8E-950D-14E00A35EC5A}"/>
          </ac:spMkLst>
        </pc:spChg>
        <pc:spChg chg="add del mod ord">
          <ac:chgData name="Iqra Hasan" userId="24cf1392-a88b-48ed-9521-0a3efce6980d" providerId="ADAL" clId="{8C4FDE9A-F4F0-55D1-91CB-B73B4DE7C7C2}" dt="2026-03-04T22:12:47.573" v="7363" actId="700"/>
          <ac:spMkLst>
            <pc:docMk/>
            <pc:sldMk cId="3227998474" sldId="269"/>
            <ac:spMk id="6" creationId="{EBC1B096-3C18-4086-3CBA-30184D698214}"/>
          </ac:spMkLst>
        </pc:spChg>
        <pc:spChg chg="add mod ord">
          <ac:chgData name="Iqra Hasan" userId="24cf1392-a88b-48ed-9521-0a3efce6980d" providerId="ADAL" clId="{8C4FDE9A-F4F0-55D1-91CB-B73B4DE7C7C2}" dt="2026-03-04T22:12:47.573" v="7363" actId="700"/>
          <ac:spMkLst>
            <pc:docMk/>
            <pc:sldMk cId="3227998474" sldId="269"/>
            <ac:spMk id="7" creationId="{871C94D5-E9F1-3476-2605-E9FB65A29EF3}"/>
          </ac:spMkLst>
        </pc:spChg>
      </pc:sldChg>
      <pc:sldChg chg="addSp delSp modSp new mod chgLayout">
        <pc:chgData name="Iqra Hasan" userId="24cf1392-a88b-48ed-9521-0a3efce6980d" providerId="ADAL" clId="{8C4FDE9A-F4F0-55D1-91CB-B73B4DE7C7C2}" dt="2026-03-04T22:12:52.030" v="7364" actId="700"/>
        <pc:sldMkLst>
          <pc:docMk/>
          <pc:sldMk cId="4062419707" sldId="270"/>
        </pc:sldMkLst>
        <pc:spChg chg="del">
          <ac:chgData name="Iqra Hasan" userId="24cf1392-a88b-48ed-9521-0a3efce6980d" providerId="ADAL" clId="{8C4FDE9A-F4F0-55D1-91CB-B73B4DE7C7C2}" dt="2026-03-04T22:12:52.030" v="7364" actId="700"/>
          <ac:spMkLst>
            <pc:docMk/>
            <pc:sldMk cId="4062419707" sldId="270"/>
            <ac:spMk id="2" creationId="{25BE8DFA-A9A9-31B9-641F-97AFBD827305}"/>
          </ac:spMkLst>
        </pc:spChg>
        <pc:spChg chg="del">
          <ac:chgData name="Iqra Hasan" userId="24cf1392-a88b-48ed-9521-0a3efce6980d" providerId="ADAL" clId="{8C4FDE9A-F4F0-55D1-91CB-B73B4DE7C7C2}" dt="2026-03-04T22:12:52.030" v="7364" actId="700"/>
          <ac:spMkLst>
            <pc:docMk/>
            <pc:sldMk cId="4062419707" sldId="270"/>
            <ac:spMk id="3" creationId="{B2053D0B-567D-5ADE-E1F3-B97A84AE33E7}"/>
          </ac:spMkLst>
        </pc:spChg>
        <pc:spChg chg="add mod ord">
          <ac:chgData name="Iqra Hasan" userId="24cf1392-a88b-48ed-9521-0a3efce6980d" providerId="ADAL" clId="{8C4FDE9A-F4F0-55D1-91CB-B73B4DE7C7C2}" dt="2026-03-04T22:12:52.030" v="7364" actId="700"/>
          <ac:spMkLst>
            <pc:docMk/>
            <pc:sldMk cId="4062419707" sldId="270"/>
            <ac:spMk id="4" creationId="{16690338-EC64-9AB8-54C9-E5C8502B9FD8}"/>
          </ac:spMkLst>
        </pc:spChg>
        <pc:spChg chg="add mod ord">
          <ac:chgData name="Iqra Hasan" userId="24cf1392-a88b-48ed-9521-0a3efce6980d" providerId="ADAL" clId="{8C4FDE9A-F4F0-55D1-91CB-B73B4DE7C7C2}" dt="2026-03-04T22:12:52.030" v="7364" actId="700"/>
          <ac:spMkLst>
            <pc:docMk/>
            <pc:sldMk cId="4062419707" sldId="270"/>
            <ac:spMk id="5" creationId="{38EF2042-AE23-1268-D3DD-D96F4BFE258D}"/>
          </ac:spMkLst>
        </pc:spChg>
      </pc:sldChg>
      <pc:sldMasterChg chg="addSldLayout modSldLayout">
        <pc:chgData name="Iqra Hasan" userId="24cf1392-a88b-48ed-9521-0a3efce6980d" providerId="ADAL" clId="{8C4FDE9A-F4F0-55D1-91CB-B73B4DE7C7C2}" dt="2026-03-05T21:20:16.829" v="7678" actId="29295"/>
        <pc:sldMasterMkLst>
          <pc:docMk/>
          <pc:sldMasterMk cId="1075083465" sldId="2147483648"/>
        </pc:sldMasterMkLst>
        <pc:sldLayoutChg chg="addSp delSp modSp mod setBg">
          <pc:chgData name="Iqra Hasan" userId="24cf1392-a88b-48ed-9521-0a3efce6980d" providerId="ADAL" clId="{8C4FDE9A-F4F0-55D1-91CB-B73B4DE7C7C2}" dt="2026-03-04T22:12:31.875" v="7362" actId="207"/>
          <pc:sldLayoutMkLst>
            <pc:docMk/>
            <pc:sldMasterMk cId="1075083465" sldId="2147483648"/>
            <pc:sldLayoutMk cId="2277366922" sldId="2147483649"/>
          </pc:sldLayoutMkLst>
          <pc:spChg chg="add mod">
            <ac:chgData name="Iqra Hasan" userId="24cf1392-a88b-48ed-9521-0a3efce6980d" providerId="ADAL" clId="{8C4FDE9A-F4F0-55D1-91CB-B73B4DE7C7C2}" dt="2026-03-04T22:12:31.875" v="7362" actId="207"/>
            <ac:spMkLst>
              <pc:docMk/>
              <pc:sldMasterMk cId="1075083465" sldId="2147483648"/>
              <pc:sldLayoutMk cId="2277366922" sldId="2147483649"/>
              <ac:spMk id="6" creationId="{4081DAC8-D763-B870-4FB6-4FB62FC2D218}"/>
            </ac:spMkLst>
          </pc:spChg>
          <pc:spChg chg="add mod">
            <ac:chgData name="Iqra Hasan" userId="24cf1392-a88b-48ed-9521-0a3efce6980d" providerId="ADAL" clId="{8C4FDE9A-F4F0-55D1-91CB-B73B4DE7C7C2}" dt="2026-03-04T21:51:08.194" v="5205" actId="207"/>
            <ac:spMkLst>
              <pc:docMk/>
              <pc:sldMasterMk cId="1075083465" sldId="2147483648"/>
              <pc:sldLayoutMk cId="2277366922" sldId="2147483649"/>
              <ac:spMk id="11" creationId="{0DD313D8-FAB9-07F7-6389-4CD01ABC0C0E}"/>
            </ac:spMkLst>
          </pc:spChg>
          <pc:spChg chg="add mod">
            <ac:chgData name="Iqra Hasan" userId="24cf1392-a88b-48ed-9521-0a3efce6980d" providerId="ADAL" clId="{8C4FDE9A-F4F0-55D1-91CB-B73B4DE7C7C2}" dt="2026-02-27T22:04:12.470" v="100" actId="14100"/>
            <ac:spMkLst>
              <pc:docMk/>
              <pc:sldMasterMk cId="1075083465" sldId="2147483648"/>
              <pc:sldLayoutMk cId="2277366922" sldId="2147483649"/>
              <ac:spMk id="15" creationId="{B91D74D7-E142-1F70-FD83-2AA992AAC709}"/>
            </ac:spMkLst>
          </pc:spChg>
          <pc:spChg chg="add mod">
            <ac:chgData name="Iqra Hasan" userId="24cf1392-a88b-48ed-9521-0a3efce6980d" providerId="ADAL" clId="{8C4FDE9A-F4F0-55D1-91CB-B73B4DE7C7C2}" dt="2026-02-27T22:04:02.224" v="97" actId="14100"/>
            <ac:spMkLst>
              <pc:docMk/>
              <pc:sldMasterMk cId="1075083465" sldId="2147483648"/>
              <pc:sldLayoutMk cId="2277366922" sldId="2147483649"/>
              <ac:spMk id="16" creationId="{0B521D18-5701-B8DE-549B-E8EE1AD4E5B3}"/>
            </ac:spMkLst>
          </pc:spChg>
          <pc:picChg chg="add mod modCrop">
            <ac:chgData name="Iqra Hasan" userId="24cf1392-a88b-48ed-9521-0a3efce6980d" providerId="ADAL" clId="{8C4FDE9A-F4F0-55D1-91CB-B73B4DE7C7C2}" dt="2026-03-01T22:20:49.041" v="2007" actId="1076"/>
            <ac:picMkLst>
              <pc:docMk/>
              <pc:sldMasterMk cId="1075083465" sldId="2147483648"/>
              <pc:sldLayoutMk cId="2277366922" sldId="2147483649"/>
              <ac:picMk id="5" creationId="{BF4B5023-FC26-7C6E-CD3A-02EF164366A7}"/>
            </ac:picMkLst>
          </pc:picChg>
          <pc:picChg chg="add mod">
            <ac:chgData name="Iqra Hasan" userId="24cf1392-a88b-48ed-9521-0a3efce6980d" providerId="ADAL" clId="{8C4FDE9A-F4F0-55D1-91CB-B73B4DE7C7C2}" dt="2026-02-27T22:02:32.478" v="75" actId="14100"/>
            <ac:picMkLst>
              <pc:docMk/>
              <pc:sldMasterMk cId="1075083465" sldId="2147483648"/>
              <pc:sldLayoutMk cId="2277366922" sldId="2147483649"/>
              <ac:picMk id="14" creationId="{4A1AF89D-D808-C77E-5B5C-480F64FA2F2D}"/>
            </ac:picMkLst>
          </pc:picChg>
        </pc:sldLayoutChg>
        <pc:sldLayoutChg chg="addSp delSp modSp mod setBg">
          <pc:chgData name="Iqra Hasan" userId="24cf1392-a88b-48ed-9521-0a3efce6980d" providerId="ADAL" clId="{8C4FDE9A-F4F0-55D1-91CB-B73B4DE7C7C2}" dt="2026-03-04T21:40:45.898" v="3643" actId="207"/>
          <pc:sldLayoutMkLst>
            <pc:docMk/>
            <pc:sldMasterMk cId="1075083465" sldId="2147483648"/>
            <pc:sldLayoutMk cId="2728779262" sldId="2147483650"/>
          </pc:sldLayoutMkLst>
          <pc:spChg chg="mod">
            <ac:chgData name="Iqra Hasan" userId="24cf1392-a88b-48ed-9521-0a3efce6980d" providerId="ADAL" clId="{8C4FDE9A-F4F0-55D1-91CB-B73B4DE7C7C2}" dt="2026-03-04T21:40:28.942" v="3639" actId="207"/>
            <ac:spMkLst>
              <pc:docMk/>
              <pc:sldMasterMk cId="1075083465" sldId="2147483648"/>
              <pc:sldLayoutMk cId="2728779262" sldId="2147483650"/>
              <ac:spMk id="2" creationId="{364A7690-5678-C455-E09D-36C6A23DC276}"/>
            </ac:spMkLst>
          </pc:spChg>
          <pc:spChg chg="mod">
            <ac:chgData name="Iqra Hasan" userId="24cf1392-a88b-48ed-9521-0a3efce6980d" providerId="ADAL" clId="{8C4FDE9A-F4F0-55D1-91CB-B73B4DE7C7C2}" dt="2026-03-01T22:18:38.727" v="1838" actId="207"/>
            <ac:spMkLst>
              <pc:docMk/>
              <pc:sldMasterMk cId="1075083465" sldId="2147483648"/>
              <pc:sldLayoutMk cId="2728779262" sldId="2147483650"/>
              <ac:spMk id="3" creationId="{E99D0E29-69EC-7DCC-22B9-DEEB896E4BD1}"/>
            </ac:spMkLst>
          </pc:spChg>
          <pc:spChg chg="mod">
            <ac:chgData name="Iqra Hasan" userId="24cf1392-a88b-48ed-9521-0a3efce6980d" providerId="ADAL" clId="{8C4FDE9A-F4F0-55D1-91CB-B73B4DE7C7C2}" dt="2026-03-04T21:40:25.410" v="3638" actId="207"/>
            <ac:spMkLst>
              <pc:docMk/>
              <pc:sldMasterMk cId="1075083465" sldId="2147483648"/>
              <pc:sldLayoutMk cId="2728779262" sldId="2147483650"/>
              <ac:spMk id="7" creationId="{4AE41C6A-6E9E-582B-824E-BB7349CCFB8D}"/>
            </ac:spMkLst>
          </pc:spChg>
          <pc:spChg chg="mod">
            <ac:chgData name="Iqra Hasan" userId="24cf1392-a88b-48ed-9521-0a3efce6980d" providerId="ADAL" clId="{8C4FDE9A-F4F0-55D1-91CB-B73B4DE7C7C2}" dt="2026-03-04T21:40:45.898" v="3643" actId="207"/>
            <ac:spMkLst>
              <pc:docMk/>
              <pc:sldMasterMk cId="1075083465" sldId="2147483648"/>
              <pc:sldLayoutMk cId="2728779262" sldId="2147483650"/>
              <ac:spMk id="10" creationId="{6E0593F0-3FF6-FC12-710B-EE4B027A0EE8}"/>
            </ac:spMkLst>
          </pc:spChg>
          <pc:picChg chg="add mod">
            <ac:chgData name="Iqra Hasan" userId="24cf1392-a88b-48ed-9521-0a3efce6980d" providerId="ADAL" clId="{8C4FDE9A-F4F0-55D1-91CB-B73B4DE7C7C2}" dt="2026-03-04T21:40:38.716" v="3641"/>
            <ac:picMkLst>
              <pc:docMk/>
              <pc:sldMasterMk cId="1075083465" sldId="2147483648"/>
              <pc:sldLayoutMk cId="2728779262" sldId="2147483650"/>
              <ac:picMk id="4" creationId="{F9756E72-FD24-8678-8802-AD00F02F2B76}"/>
            </ac:picMkLst>
          </pc:picChg>
          <pc:picChg chg="del mod">
            <ac:chgData name="Iqra Hasan" userId="24cf1392-a88b-48ed-9521-0a3efce6980d" providerId="ADAL" clId="{8C4FDE9A-F4F0-55D1-91CB-B73B4DE7C7C2}" dt="2026-03-04T21:40:38.378" v="3640" actId="478"/>
            <ac:picMkLst>
              <pc:docMk/>
              <pc:sldMasterMk cId="1075083465" sldId="2147483648"/>
              <pc:sldLayoutMk cId="2728779262" sldId="2147483650"/>
              <ac:picMk id="9" creationId="{0ACDFAD4-DA95-7A2D-1A3A-4424E808281F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5T19:18:02.908" v="7397" actId="1076"/>
          <pc:sldLayoutMkLst>
            <pc:docMk/>
            <pc:sldMasterMk cId="1075083465" sldId="2147483648"/>
            <pc:sldLayoutMk cId="163130897" sldId="2147483652"/>
          </pc:sldLayoutMkLst>
          <pc:spChg chg="add mod">
            <ac:chgData name="Iqra Hasan" userId="24cf1392-a88b-48ed-9521-0a3efce6980d" providerId="ADAL" clId="{8C4FDE9A-F4F0-55D1-91CB-B73B4DE7C7C2}" dt="2026-03-05T19:18:02.908" v="7397" actId="1076"/>
            <ac:spMkLst>
              <pc:docMk/>
              <pc:sldMasterMk cId="1075083465" sldId="2147483648"/>
              <pc:sldLayoutMk cId="163130897" sldId="2147483652"/>
              <ac:spMk id="4" creationId="{81DEDFD9-E7E6-8796-2769-4DFA1229CCE5}"/>
            </ac:spMkLst>
          </pc:spChg>
          <pc:spChg chg="del mod">
            <ac:chgData name="Iqra Hasan" userId="24cf1392-a88b-48ed-9521-0a3efce6980d" providerId="ADAL" clId="{8C4FDE9A-F4F0-55D1-91CB-B73B4DE7C7C2}" dt="2026-03-04T21:54:07.306" v="5266" actId="478"/>
            <ac:spMkLst>
              <pc:docMk/>
              <pc:sldMasterMk cId="1075083465" sldId="2147483648"/>
              <pc:sldLayoutMk cId="163130897" sldId="2147483652"/>
              <ac:spMk id="10" creationId="{86E0C120-FBEA-D802-978C-B11633406E0B}"/>
            </ac:spMkLst>
          </pc:spChg>
          <pc:spChg chg="mod">
            <ac:chgData name="Iqra Hasan" userId="24cf1392-a88b-48ed-9521-0a3efce6980d" providerId="ADAL" clId="{8C4FDE9A-F4F0-55D1-91CB-B73B4DE7C7C2}" dt="2026-03-01T22:23:58.007" v="2137" actId="207"/>
            <ac:spMkLst>
              <pc:docMk/>
              <pc:sldMasterMk cId="1075083465" sldId="2147483648"/>
              <pc:sldLayoutMk cId="163130897" sldId="2147483652"/>
              <ac:spMk id="12" creationId="{59210B3E-745D-68AC-8958-830C3EF07F18}"/>
            </ac:spMkLst>
          </pc:spChg>
          <pc:spChg chg="mod">
            <ac:chgData name="Iqra Hasan" userId="24cf1392-a88b-48ed-9521-0a3efce6980d" providerId="ADAL" clId="{8C4FDE9A-F4F0-55D1-91CB-B73B4DE7C7C2}" dt="2026-03-01T22:23:48.174" v="2036" actId="207"/>
            <ac:spMkLst>
              <pc:docMk/>
              <pc:sldMasterMk cId="1075083465" sldId="2147483648"/>
              <pc:sldLayoutMk cId="163130897" sldId="2147483652"/>
              <ac:spMk id="14" creationId="{00D87797-7828-7ACD-9BA6-5BCC4702ED0B}"/>
            </ac:spMkLst>
          </pc:spChg>
          <pc:spChg chg="mod">
            <ac:chgData name="Iqra Hasan" userId="24cf1392-a88b-48ed-9521-0a3efce6980d" providerId="ADAL" clId="{8C4FDE9A-F4F0-55D1-91CB-B73B4DE7C7C2}" dt="2026-03-01T22:23:51.732" v="2037" actId="207"/>
            <ac:spMkLst>
              <pc:docMk/>
              <pc:sldMasterMk cId="1075083465" sldId="2147483648"/>
              <pc:sldLayoutMk cId="163130897" sldId="2147483652"/>
              <ac:spMk id="15" creationId="{1A9FDF96-F0D1-1316-16C4-18F5CDC3AD9A}"/>
            </ac:spMkLst>
          </pc:spChg>
          <pc:spChg chg="mod">
            <ac:chgData name="Iqra Hasan" userId="24cf1392-a88b-48ed-9521-0a3efce6980d" providerId="ADAL" clId="{8C4FDE9A-F4F0-55D1-91CB-B73B4DE7C7C2}" dt="2026-03-04T21:54:58.546" v="5273" actId="207"/>
            <ac:spMkLst>
              <pc:docMk/>
              <pc:sldMasterMk cId="1075083465" sldId="2147483648"/>
              <pc:sldLayoutMk cId="163130897" sldId="2147483652"/>
              <ac:spMk id="17" creationId="{94E9507D-DD81-3B8F-5640-8B5389EE77ED}"/>
            </ac:spMkLst>
          </pc:spChg>
          <pc:spChg chg="mod">
            <ac:chgData name="Iqra Hasan" userId="24cf1392-a88b-48ed-9521-0a3efce6980d" providerId="ADAL" clId="{8C4FDE9A-F4F0-55D1-91CB-B73B4DE7C7C2}" dt="2026-03-04T21:55:02.397" v="5274" actId="207"/>
            <ac:spMkLst>
              <pc:docMk/>
              <pc:sldMasterMk cId="1075083465" sldId="2147483648"/>
              <pc:sldLayoutMk cId="163130897" sldId="2147483652"/>
              <ac:spMk id="18" creationId="{E52545A5-0BF8-847D-F94D-0BFEA3430A56}"/>
            </ac:spMkLst>
          </pc:spChg>
          <pc:picChg chg="add mod modCrop">
            <ac:chgData name="Iqra Hasan" userId="24cf1392-a88b-48ed-9521-0a3efce6980d" providerId="ADAL" clId="{8C4FDE9A-F4F0-55D1-91CB-B73B4DE7C7C2}" dt="2026-03-05T19:17:56.474" v="7396" actId="29295"/>
            <ac:picMkLst>
              <pc:docMk/>
              <pc:sldMasterMk cId="1075083465" sldId="2147483648"/>
              <pc:sldLayoutMk cId="163130897" sldId="2147483652"/>
              <ac:picMk id="2" creationId="{90E5AC1E-B099-E66A-3B0A-22ED97FC6AD2}"/>
            </ac:picMkLst>
          </pc:picChg>
          <pc:picChg chg="add del mod">
            <ac:chgData name="Iqra Hasan" userId="24cf1392-a88b-48ed-9521-0a3efce6980d" providerId="ADAL" clId="{8C4FDE9A-F4F0-55D1-91CB-B73B4DE7C7C2}" dt="2026-03-04T21:55:32.416" v="5278" actId="478"/>
            <ac:picMkLst>
              <pc:docMk/>
              <pc:sldMasterMk cId="1075083465" sldId="2147483648"/>
              <pc:sldLayoutMk cId="163130897" sldId="2147483652"/>
              <ac:picMk id="3" creationId="{7C1EF2EB-1805-11C1-DF84-56F9DEC25DBF}"/>
            </ac:picMkLst>
          </pc:picChg>
          <pc:picChg chg="add mod">
            <ac:chgData name="Iqra Hasan" userId="24cf1392-a88b-48ed-9521-0a3efce6980d" providerId="ADAL" clId="{8C4FDE9A-F4F0-55D1-91CB-B73B4DE7C7C2}" dt="2026-03-04T21:55:37.286" v="5280"/>
            <ac:picMkLst>
              <pc:docMk/>
              <pc:sldMasterMk cId="1075083465" sldId="2147483648"/>
              <pc:sldLayoutMk cId="163130897" sldId="2147483652"/>
              <ac:picMk id="5" creationId="{B7471AA6-AA29-0797-D04F-D9FAF3321C97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5T19:18:26.788" v="7404" actId="1076"/>
          <pc:sldLayoutMkLst>
            <pc:docMk/>
            <pc:sldMasterMk cId="1075083465" sldId="2147483648"/>
            <pc:sldLayoutMk cId="2647141129" sldId="2147483653"/>
          </pc:sldLayoutMkLst>
          <pc:spChg chg="add mod">
            <ac:chgData name="Iqra Hasan" userId="24cf1392-a88b-48ed-9521-0a3efce6980d" providerId="ADAL" clId="{8C4FDE9A-F4F0-55D1-91CB-B73B4DE7C7C2}" dt="2026-03-05T19:18:26.788" v="7404" actId="1076"/>
            <ac:spMkLst>
              <pc:docMk/>
              <pc:sldMasterMk cId="1075083465" sldId="2147483648"/>
              <pc:sldLayoutMk cId="2647141129" sldId="2147483653"/>
              <ac:spMk id="5" creationId="{B17BEC03-E8C9-48DE-B747-A489AF5467CC}"/>
            </ac:spMkLst>
          </pc:spChg>
          <pc:spChg chg="mod">
            <ac:chgData name="Iqra Hasan" userId="24cf1392-a88b-48ed-9521-0a3efce6980d" providerId="ADAL" clId="{8C4FDE9A-F4F0-55D1-91CB-B73B4DE7C7C2}" dt="2026-03-04T21:56:10.212" v="5354" actId="207"/>
            <ac:spMkLst>
              <pc:docMk/>
              <pc:sldMasterMk cId="1075083465" sldId="2147483648"/>
              <pc:sldLayoutMk cId="2647141129" sldId="2147483653"/>
              <ac:spMk id="11" creationId="{989D1987-C9D7-3281-72B4-E387E3B9F35D}"/>
            </ac:spMkLst>
          </pc:spChg>
          <pc:spChg chg="mod">
            <ac:chgData name="Iqra Hasan" userId="24cf1392-a88b-48ed-9521-0a3efce6980d" providerId="ADAL" clId="{8C4FDE9A-F4F0-55D1-91CB-B73B4DE7C7C2}" dt="2026-03-04T21:57:26.571" v="5368" actId="207"/>
            <ac:spMkLst>
              <pc:docMk/>
              <pc:sldMasterMk cId="1075083465" sldId="2147483648"/>
              <pc:sldLayoutMk cId="2647141129" sldId="2147483653"/>
              <ac:spMk id="12" creationId="{00112123-71EC-7B0C-875C-17DE60EA2B63}"/>
            </ac:spMkLst>
          </pc:spChg>
          <pc:spChg chg="mod">
            <ac:chgData name="Iqra Hasan" userId="24cf1392-a88b-48ed-9521-0a3efce6980d" providerId="ADAL" clId="{8C4FDE9A-F4F0-55D1-91CB-B73B4DE7C7C2}" dt="2026-03-01T22:24:19.312" v="2140" actId="207"/>
            <ac:spMkLst>
              <pc:docMk/>
              <pc:sldMasterMk cId="1075083465" sldId="2147483648"/>
              <pc:sldLayoutMk cId="2647141129" sldId="2147483653"/>
              <ac:spMk id="13" creationId="{9BECA709-9CE3-5793-B43A-34A94D7E3085}"/>
            </ac:spMkLst>
          </pc:spChg>
          <pc:spChg chg="mod">
            <ac:chgData name="Iqra Hasan" userId="24cf1392-a88b-48ed-9521-0a3efce6980d" providerId="ADAL" clId="{8C4FDE9A-F4F0-55D1-91CB-B73B4DE7C7C2}" dt="2026-03-01T22:26:26.312" v="2507" actId="207"/>
            <ac:spMkLst>
              <pc:docMk/>
              <pc:sldMasterMk cId="1075083465" sldId="2147483648"/>
              <pc:sldLayoutMk cId="2647141129" sldId="2147483653"/>
              <ac:spMk id="14" creationId="{6FE2DE42-C08A-A087-3325-C9D77D27071D}"/>
            </ac:spMkLst>
          </pc:spChg>
          <pc:spChg chg="del">
            <ac:chgData name="Iqra Hasan" userId="24cf1392-a88b-48ed-9521-0a3efce6980d" providerId="ADAL" clId="{8C4FDE9A-F4F0-55D1-91CB-B73B4DE7C7C2}" dt="2026-03-05T19:18:10.940" v="7398" actId="478"/>
            <ac:spMkLst>
              <pc:docMk/>
              <pc:sldMasterMk cId="1075083465" sldId="2147483648"/>
              <pc:sldLayoutMk cId="2647141129" sldId="2147483653"/>
              <ac:spMk id="16" creationId="{21F4609F-D1BB-6744-3550-EE95F9DCE709}"/>
            </ac:spMkLst>
          </pc:spChg>
          <pc:spChg chg="del">
            <ac:chgData name="Iqra Hasan" userId="24cf1392-a88b-48ed-9521-0a3efce6980d" providerId="ADAL" clId="{8C4FDE9A-F4F0-55D1-91CB-B73B4DE7C7C2}" dt="2026-03-05T19:18:12.438" v="7399" actId="478"/>
            <ac:spMkLst>
              <pc:docMk/>
              <pc:sldMasterMk cId="1075083465" sldId="2147483648"/>
              <pc:sldLayoutMk cId="2647141129" sldId="2147483653"/>
              <ac:spMk id="17" creationId="{F1F1E4FF-3181-43AD-990D-5D02F6F2B1B3}"/>
            </ac:spMkLst>
          </pc:spChg>
          <pc:spChg chg="del">
            <ac:chgData name="Iqra Hasan" userId="24cf1392-a88b-48ed-9521-0a3efce6980d" providerId="ADAL" clId="{8C4FDE9A-F4F0-55D1-91CB-B73B4DE7C7C2}" dt="2026-03-05T19:18:13.589" v="7400" actId="478"/>
            <ac:spMkLst>
              <pc:docMk/>
              <pc:sldMasterMk cId="1075083465" sldId="2147483648"/>
              <pc:sldLayoutMk cId="2647141129" sldId="2147483653"/>
              <ac:spMk id="18" creationId="{B797E8CC-4A9A-7985-AB36-628AF976BA5F}"/>
            </ac:spMkLst>
          </pc:spChg>
          <pc:spChg chg="del">
            <ac:chgData name="Iqra Hasan" userId="24cf1392-a88b-48ed-9521-0a3efce6980d" providerId="ADAL" clId="{8C4FDE9A-F4F0-55D1-91CB-B73B4DE7C7C2}" dt="2026-03-05T19:18:14.790" v="7401" actId="478"/>
            <ac:spMkLst>
              <pc:docMk/>
              <pc:sldMasterMk cId="1075083465" sldId="2147483648"/>
              <pc:sldLayoutMk cId="2647141129" sldId="2147483653"/>
              <ac:spMk id="19" creationId="{AACE20A4-9A9E-0B53-FF59-CC168590122C}"/>
            </ac:spMkLst>
          </pc:spChg>
          <pc:spChg chg="del mod">
            <ac:chgData name="Iqra Hasan" userId="24cf1392-a88b-48ed-9521-0a3efce6980d" providerId="ADAL" clId="{8C4FDE9A-F4F0-55D1-91CB-B73B4DE7C7C2}" dt="2026-03-04T21:56:18.314" v="5355" actId="478"/>
            <ac:spMkLst>
              <pc:docMk/>
              <pc:sldMasterMk cId="1075083465" sldId="2147483648"/>
              <pc:sldLayoutMk cId="2647141129" sldId="2147483653"/>
              <ac:spMk id="22" creationId="{F5C9688A-944B-6FC4-8389-B7051770DE60}"/>
            </ac:spMkLst>
          </pc:spChg>
          <pc:spChg chg="mod">
            <ac:chgData name="Iqra Hasan" userId="24cf1392-a88b-48ed-9521-0a3efce6980d" providerId="ADAL" clId="{8C4FDE9A-F4F0-55D1-91CB-B73B4DE7C7C2}" dt="2026-03-01T22:24:44.896" v="2338" actId="207"/>
            <ac:spMkLst>
              <pc:docMk/>
              <pc:sldMasterMk cId="1075083465" sldId="2147483648"/>
              <pc:sldLayoutMk cId="2647141129" sldId="2147483653"/>
              <ac:spMk id="23" creationId="{9DB7D492-C948-3DA7-CA5E-74CF2451A5E9}"/>
            </ac:spMkLst>
          </pc:spChg>
          <pc:spChg chg="mod">
            <ac:chgData name="Iqra Hasan" userId="24cf1392-a88b-48ed-9521-0a3efce6980d" providerId="ADAL" clId="{8C4FDE9A-F4F0-55D1-91CB-B73B4DE7C7C2}" dt="2026-03-01T22:24:44.896" v="2338" actId="207"/>
            <ac:spMkLst>
              <pc:docMk/>
              <pc:sldMasterMk cId="1075083465" sldId="2147483648"/>
              <pc:sldLayoutMk cId="2647141129" sldId="2147483653"/>
              <ac:spMk id="24" creationId="{C08BFE93-C889-8D6A-9999-DD6E6E8F3E96}"/>
            </ac:spMkLst>
          </pc:spChg>
          <pc:spChg chg="mod">
            <ac:chgData name="Iqra Hasan" userId="24cf1392-a88b-48ed-9521-0a3efce6980d" providerId="ADAL" clId="{8C4FDE9A-F4F0-55D1-91CB-B73B4DE7C7C2}" dt="2026-03-01T22:24:44.896" v="2338" actId="207"/>
            <ac:spMkLst>
              <pc:docMk/>
              <pc:sldMasterMk cId="1075083465" sldId="2147483648"/>
              <pc:sldLayoutMk cId="2647141129" sldId="2147483653"/>
              <ac:spMk id="26" creationId="{58B91BF9-E435-502E-1546-989AA42CC134}"/>
            </ac:spMkLst>
          </pc:spChg>
          <pc:spChg chg="mod">
            <ac:chgData name="Iqra Hasan" userId="24cf1392-a88b-48ed-9521-0a3efce6980d" providerId="ADAL" clId="{8C4FDE9A-F4F0-55D1-91CB-B73B4DE7C7C2}" dt="2026-03-01T22:24:44.896" v="2338" actId="207"/>
            <ac:spMkLst>
              <pc:docMk/>
              <pc:sldMasterMk cId="1075083465" sldId="2147483648"/>
              <pc:sldLayoutMk cId="2647141129" sldId="2147483653"/>
              <ac:spMk id="27" creationId="{C3DD0365-5A6F-30AD-0087-F95049BE5B82}"/>
            </ac:spMkLst>
          </pc:spChg>
          <pc:picChg chg="add mod">
            <ac:chgData name="Iqra Hasan" userId="24cf1392-a88b-48ed-9521-0a3efce6980d" providerId="ADAL" clId="{8C4FDE9A-F4F0-55D1-91CB-B73B4DE7C7C2}" dt="2026-03-01T22:24:26.039" v="2142"/>
            <ac:picMkLst>
              <pc:docMk/>
              <pc:sldMasterMk cId="1075083465" sldId="2147483648"/>
              <pc:sldLayoutMk cId="2647141129" sldId="2147483653"/>
              <ac:picMk id="2" creationId="{03416F7B-51A5-01F4-0E08-593437FA093C}"/>
            </ac:picMkLst>
          </pc:picChg>
          <pc:picChg chg="add mod modCrop">
            <ac:chgData name="Iqra Hasan" userId="24cf1392-a88b-48ed-9521-0a3efce6980d" providerId="ADAL" clId="{8C4FDE9A-F4F0-55D1-91CB-B73B4DE7C7C2}" dt="2026-03-05T19:18:21.534" v="7403" actId="29295"/>
            <ac:picMkLst>
              <pc:docMk/>
              <pc:sldMasterMk cId="1075083465" sldId="2147483648"/>
              <pc:sldLayoutMk cId="2647141129" sldId="2147483653"/>
              <ac:picMk id="3" creationId="{AA060C23-61F8-55B8-46AF-AAD0D2C38779}"/>
            </ac:picMkLst>
          </pc:picChg>
          <pc:picChg chg="add mod">
            <ac:chgData name="Iqra Hasan" userId="24cf1392-a88b-48ed-9521-0a3efce6980d" providerId="ADAL" clId="{8C4FDE9A-F4F0-55D1-91CB-B73B4DE7C7C2}" dt="2026-03-04T21:56:34.057" v="5359"/>
            <ac:picMkLst>
              <pc:docMk/>
              <pc:sldMasterMk cId="1075083465" sldId="2147483648"/>
              <pc:sldLayoutMk cId="2647141129" sldId="2147483653"/>
              <ac:picMk id="4" creationId="{2D09F398-08EE-9B38-4141-508AB9649F3E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5T21:19:52.657" v="7676" actId="29295"/>
          <pc:sldLayoutMkLst>
            <pc:docMk/>
            <pc:sldMasterMk cId="1075083465" sldId="2147483648"/>
            <pc:sldLayoutMk cId="2734906184" sldId="2147483654"/>
          </pc:sldLayoutMkLst>
          <pc:spChg chg="add del mod">
            <ac:chgData name="Iqra Hasan" userId="24cf1392-a88b-48ed-9521-0a3efce6980d" providerId="ADAL" clId="{8C4FDE9A-F4F0-55D1-91CB-B73B4DE7C7C2}" dt="2026-03-05T19:22:54.031" v="7659" actId="478"/>
            <ac:spMkLst>
              <pc:docMk/>
              <pc:sldMasterMk cId="1075083465" sldId="2147483648"/>
              <pc:sldLayoutMk cId="2734906184" sldId="2147483654"/>
              <ac:spMk id="4" creationId="{1BC839A8-1F90-0900-0388-F0D180439C48}"/>
            </ac:spMkLst>
          </pc:spChg>
          <pc:spChg chg="del mod">
            <ac:chgData name="Iqra Hasan" userId="24cf1392-a88b-48ed-9521-0a3efce6980d" providerId="ADAL" clId="{8C4FDE9A-F4F0-55D1-91CB-B73B4DE7C7C2}" dt="2026-03-04T21:57:38.928" v="5369" actId="478"/>
            <ac:spMkLst>
              <pc:docMk/>
              <pc:sldMasterMk cId="1075083465" sldId="2147483648"/>
              <pc:sldLayoutMk cId="2734906184" sldId="2147483654"/>
              <ac:spMk id="6" creationId="{2DD74239-6814-BAF8-273F-4032718ECD4A}"/>
            </ac:spMkLst>
          </pc:spChg>
          <pc:spChg chg="mod">
            <ac:chgData name="Iqra Hasan" userId="24cf1392-a88b-48ed-9521-0a3efce6980d" providerId="ADAL" clId="{8C4FDE9A-F4F0-55D1-91CB-B73B4DE7C7C2}" dt="2026-03-01T22:27:45.225" v="2519" actId="207"/>
            <ac:spMkLst>
              <pc:docMk/>
              <pc:sldMasterMk cId="1075083465" sldId="2147483648"/>
              <pc:sldLayoutMk cId="2734906184" sldId="2147483654"/>
              <ac:spMk id="8" creationId="{26458B1F-FCB7-683B-FE9E-233FB85301C4}"/>
            </ac:spMkLst>
          </pc:spChg>
          <pc:spChg chg="mod">
            <ac:chgData name="Iqra Hasan" userId="24cf1392-a88b-48ed-9521-0a3efce6980d" providerId="ADAL" clId="{8C4FDE9A-F4F0-55D1-91CB-B73B4DE7C7C2}" dt="2026-03-01T22:27:45.225" v="2519" actId="207"/>
            <ac:spMkLst>
              <pc:docMk/>
              <pc:sldMasterMk cId="1075083465" sldId="2147483648"/>
              <pc:sldLayoutMk cId="2734906184" sldId="2147483654"/>
              <ac:spMk id="9" creationId="{8193D10F-BFA8-89C7-0BFE-A63631C0F5CB}"/>
            </ac:spMkLst>
          </pc:spChg>
          <pc:spChg chg="mod">
            <ac:chgData name="Iqra Hasan" userId="24cf1392-a88b-48ed-9521-0a3efce6980d" providerId="ADAL" clId="{8C4FDE9A-F4F0-55D1-91CB-B73B4DE7C7C2}" dt="2026-03-01T22:27:45.225" v="2519" actId="207"/>
            <ac:spMkLst>
              <pc:docMk/>
              <pc:sldMasterMk cId="1075083465" sldId="2147483648"/>
              <pc:sldLayoutMk cId="2734906184" sldId="2147483654"/>
              <ac:spMk id="10" creationId="{331F54AF-FFE2-FC4F-8041-7E5C83FCC32F}"/>
            </ac:spMkLst>
          </pc:spChg>
          <pc:spChg chg="mod">
            <ac:chgData name="Iqra Hasan" userId="24cf1392-a88b-48ed-9521-0a3efce6980d" providerId="ADAL" clId="{8C4FDE9A-F4F0-55D1-91CB-B73B4DE7C7C2}" dt="2026-03-01T22:27:45.225" v="2519" actId="207"/>
            <ac:spMkLst>
              <pc:docMk/>
              <pc:sldMasterMk cId="1075083465" sldId="2147483648"/>
              <pc:sldLayoutMk cId="2734906184" sldId="2147483654"/>
              <ac:spMk id="12" creationId="{3C7761C5-F2EA-CD07-7618-701C8C5DEB62}"/>
            </ac:spMkLst>
          </pc:spChg>
          <pc:picChg chg="add del mod">
            <ac:chgData name="Iqra Hasan" userId="24cf1392-a88b-48ed-9521-0a3efce6980d" providerId="ADAL" clId="{8C4FDE9A-F4F0-55D1-91CB-B73B4DE7C7C2}" dt="2026-03-05T19:22:55.831" v="7660" actId="478"/>
            <ac:picMkLst>
              <pc:docMk/>
              <pc:sldMasterMk cId="1075083465" sldId="2147483648"/>
              <pc:sldLayoutMk cId="2734906184" sldId="2147483654"/>
              <ac:picMk id="2" creationId="{999161B1-BEDF-1F40-E0B8-693CBCD22D98}"/>
            </ac:picMkLst>
          </pc:picChg>
          <pc:picChg chg="add mod">
            <ac:chgData name="Iqra Hasan" userId="24cf1392-a88b-48ed-9521-0a3efce6980d" providerId="ADAL" clId="{8C4FDE9A-F4F0-55D1-91CB-B73B4DE7C7C2}" dt="2026-03-05T21:19:52.657" v="7676" actId="29295"/>
            <ac:picMkLst>
              <pc:docMk/>
              <pc:sldMasterMk cId="1075083465" sldId="2147483648"/>
              <pc:sldLayoutMk cId="2734906184" sldId="2147483654"/>
              <ac:picMk id="3" creationId="{8306561B-03C2-F2D3-D10E-2FC80D7FBB96}"/>
            </ac:picMkLst>
          </pc:picChg>
          <pc:picChg chg="add del mod">
            <ac:chgData name="Iqra Hasan" userId="24cf1392-a88b-48ed-9521-0a3efce6980d" providerId="ADAL" clId="{8C4FDE9A-F4F0-55D1-91CB-B73B4DE7C7C2}" dt="2026-03-04T21:58:32.402" v="5381" actId="478"/>
            <ac:picMkLst>
              <pc:docMk/>
              <pc:sldMasterMk cId="1075083465" sldId="2147483648"/>
              <pc:sldLayoutMk cId="2734906184" sldId="2147483654"/>
              <ac:picMk id="3" creationId="{A6874A5C-FB68-6345-095E-18C261F70C1D}"/>
            </ac:picMkLst>
          </pc:picChg>
          <pc:picChg chg="add mod">
            <ac:chgData name="Iqra Hasan" userId="24cf1392-a88b-48ed-9521-0a3efce6980d" providerId="ADAL" clId="{8C4FDE9A-F4F0-55D1-91CB-B73B4DE7C7C2}" dt="2026-03-04T21:58:32.788" v="5382"/>
            <ac:picMkLst>
              <pc:docMk/>
              <pc:sldMasterMk cId="1075083465" sldId="2147483648"/>
              <pc:sldLayoutMk cId="2734906184" sldId="2147483654"/>
              <ac:picMk id="5" creationId="{EC247E7E-253E-D9FA-7E1B-387B8349413E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4T22:00:37.532" v="5623" actId="207"/>
          <pc:sldLayoutMkLst>
            <pc:docMk/>
            <pc:sldMasterMk cId="1075083465" sldId="2147483648"/>
            <pc:sldLayoutMk cId="4194356355" sldId="2147483655"/>
          </pc:sldLayoutMkLst>
          <pc:spChg chg="mod">
            <ac:chgData name="Iqra Hasan" userId="24cf1392-a88b-48ed-9521-0a3efce6980d" providerId="ADAL" clId="{8C4FDE9A-F4F0-55D1-91CB-B73B4DE7C7C2}" dt="2026-03-04T22:00:12.578" v="5561" actId="207"/>
            <ac:spMkLst>
              <pc:docMk/>
              <pc:sldMasterMk cId="1075083465" sldId="2147483648"/>
              <pc:sldLayoutMk cId="4194356355" sldId="2147483655"/>
              <ac:spMk id="5" creationId="{223B0396-C590-3299-3909-BCADE563CC42}"/>
            </ac:spMkLst>
          </pc:spChg>
          <pc:spChg chg="mod">
            <ac:chgData name="Iqra Hasan" userId="24cf1392-a88b-48ed-9521-0a3efce6980d" providerId="ADAL" clId="{8C4FDE9A-F4F0-55D1-91CB-B73B4DE7C7C2}" dt="2026-03-01T22:30:14.229" v="2652" actId="207"/>
            <ac:spMkLst>
              <pc:docMk/>
              <pc:sldMasterMk cId="1075083465" sldId="2147483648"/>
              <pc:sldLayoutMk cId="4194356355" sldId="2147483655"/>
              <ac:spMk id="6" creationId="{0ABA2B42-75AA-5BC7-162C-40B5C2CFAA83}"/>
            </ac:spMkLst>
          </pc:spChg>
          <pc:spChg chg="mod">
            <ac:chgData name="Iqra Hasan" userId="24cf1392-a88b-48ed-9521-0a3efce6980d" providerId="ADAL" clId="{8C4FDE9A-F4F0-55D1-91CB-B73B4DE7C7C2}" dt="2026-03-04T22:00:37.532" v="5623" actId="207"/>
            <ac:spMkLst>
              <pc:docMk/>
              <pc:sldMasterMk cId="1075083465" sldId="2147483648"/>
              <pc:sldLayoutMk cId="4194356355" sldId="2147483655"/>
              <ac:spMk id="7" creationId="{C7328460-E7CF-09EA-C3CE-89280534E0C6}"/>
            </ac:spMkLst>
          </pc:spChg>
          <pc:spChg chg="mod">
            <ac:chgData name="Iqra Hasan" userId="24cf1392-a88b-48ed-9521-0a3efce6980d" providerId="ADAL" clId="{8C4FDE9A-F4F0-55D1-91CB-B73B4DE7C7C2}" dt="2026-03-01T22:30:41.197" v="2865" actId="207"/>
            <ac:spMkLst>
              <pc:docMk/>
              <pc:sldMasterMk cId="1075083465" sldId="2147483648"/>
              <pc:sldLayoutMk cId="4194356355" sldId="2147483655"/>
              <ac:spMk id="9" creationId="{CAF7B580-08F0-85F8-08BB-97013DAE1AD6}"/>
            </ac:spMkLst>
          </pc:spChg>
          <pc:spChg chg="mod">
            <ac:chgData name="Iqra Hasan" userId="24cf1392-a88b-48ed-9521-0a3efce6980d" providerId="ADAL" clId="{8C4FDE9A-F4F0-55D1-91CB-B73B4DE7C7C2}" dt="2026-03-04T21:59:52.540" v="5558" actId="207"/>
            <ac:spMkLst>
              <pc:docMk/>
              <pc:sldMasterMk cId="1075083465" sldId="2147483648"/>
              <pc:sldLayoutMk cId="4194356355" sldId="2147483655"/>
              <ac:spMk id="10" creationId="{77A77D5B-0103-9356-8A0D-EB0439A1B253}"/>
            </ac:spMkLst>
          </pc:spChg>
          <pc:spChg chg="mod">
            <ac:chgData name="Iqra Hasan" userId="24cf1392-a88b-48ed-9521-0a3efce6980d" providerId="ADAL" clId="{8C4FDE9A-F4F0-55D1-91CB-B73B4DE7C7C2}" dt="2026-03-04T22:00:01.261" v="5559" actId="207"/>
            <ac:spMkLst>
              <pc:docMk/>
              <pc:sldMasterMk cId="1075083465" sldId="2147483648"/>
              <pc:sldLayoutMk cId="4194356355" sldId="2147483655"/>
              <ac:spMk id="11" creationId="{FAC1AE6B-2C2D-4974-EC38-CD8EFDDC7568}"/>
            </ac:spMkLst>
          </pc:spChg>
          <pc:spChg chg="mod">
            <ac:chgData name="Iqra Hasan" userId="24cf1392-a88b-48ed-9521-0a3efce6980d" providerId="ADAL" clId="{8C4FDE9A-F4F0-55D1-91CB-B73B4DE7C7C2}" dt="2026-03-04T22:00:01.261" v="5559" actId="207"/>
            <ac:spMkLst>
              <pc:docMk/>
              <pc:sldMasterMk cId="1075083465" sldId="2147483648"/>
              <pc:sldLayoutMk cId="4194356355" sldId="2147483655"/>
              <ac:spMk id="12" creationId="{515FD6EE-7670-78DC-2F82-1F677065974B}"/>
            </ac:spMkLst>
          </pc:spChg>
          <pc:spChg chg="mod">
            <ac:chgData name="Iqra Hasan" userId="24cf1392-a88b-48ed-9521-0a3efce6980d" providerId="ADAL" clId="{8C4FDE9A-F4F0-55D1-91CB-B73B4DE7C7C2}" dt="2026-03-04T22:00:01.261" v="5559" actId="207"/>
            <ac:spMkLst>
              <pc:docMk/>
              <pc:sldMasterMk cId="1075083465" sldId="2147483648"/>
              <pc:sldLayoutMk cId="4194356355" sldId="2147483655"/>
              <ac:spMk id="13" creationId="{2257F5D9-4D6C-5D7A-CBA4-60F5405DB895}"/>
            </ac:spMkLst>
          </pc:spChg>
          <pc:spChg chg="mod">
            <ac:chgData name="Iqra Hasan" userId="24cf1392-a88b-48ed-9521-0a3efce6980d" providerId="ADAL" clId="{8C4FDE9A-F4F0-55D1-91CB-B73B4DE7C7C2}" dt="2026-03-01T22:29:05.432" v="2535" actId="207"/>
            <ac:spMkLst>
              <pc:docMk/>
              <pc:sldMasterMk cId="1075083465" sldId="2147483648"/>
              <pc:sldLayoutMk cId="4194356355" sldId="2147483655"/>
              <ac:spMk id="15" creationId="{6A959F33-BDBB-B88A-4279-D0A5B766AA89}"/>
            </ac:spMkLst>
          </pc:spChg>
          <pc:spChg chg="mod">
            <ac:chgData name="Iqra Hasan" userId="24cf1392-a88b-48ed-9521-0a3efce6980d" providerId="ADAL" clId="{8C4FDE9A-F4F0-55D1-91CB-B73B4DE7C7C2}" dt="2026-03-01T22:29:05.432" v="2535" actId="207"/>
            <ac:spMkLst>
              <pc:docMk/>
              <pc:sldMasterMk cId="1075083465" sldId="2147483648"/>
              <pc:sldLayoutMk cId="4194356355" sldId="2147483655"/>
              <ac:spMk id="16" creationId="{31F4FF39-4BF3-4609-D9F0-B6056534CDB0}"/>
            </ac:spMkLst>
          </pc:spChg>
          <pc:spChg chg="mod">
            <ac:chgData name="Iqra Hasan" userId="24cf1392-a88b-48ed-9521-0a3efce6980d" providerId="ADAL" clId="{8C4FDE9A-F4F0-55D1-91CB-B73B4DE7C7C2}" dt="2026-03-01T22:29:05.432" v="2535" actId="207"/>
            <ac:spMkLst>
              <pc:docMk/>
              <pc:sldMasterMk cId="1075083465" sldId="2147483648"/>
              <pc:sldLayoutMk cId="4194356355" sldId="2147483655"/>
              <ac:spMk id="17" creationId="{90EEF622-F298-80E1-96FD-E112BE75A8AE}"/>
            </ac:spMkLst>
          </pc:spChg>
          <pc:spChg chg="mod">
            <ac:chgData name="Iqra Hasan" userId="24cf1392-a88b-48ed-9521-0a3efce6980d" providerId="ADAL" clId="{8C4FDE9A-F4F0-55D1-91CB-B73B4DE7C7C2}" dt="2026-03-01T22:29:05.432" v="2535" actId="207"/>
            <ac:spMkLst>
              <pc:docMk/>
              <pc:sldMasterMk cId="1075083465" sldId="2147483648"/>
              <pc:sldLayoutMk cId="4194356355" sldId="2147483655"/>
              <ac:spMk id="18" creationId="{D825D4AF-4486-CA63-CBC4-A364249C7E57}"/>
            </ac:spMkLst>
          </pc:spChg>
          <pc:picChg chg="add mod">
            <ac:chgData name="Iqra Hasan" userId="24cf1392-a88b-48ed-9521-0a3efce6980d" providerId="ADAL" clId="{8C4FDE9A-F4F0-55D1-91CB-B73B4DE7C7C2}" dt="2026-03-01T22:30:49.090" v="2867"/>
            <ac:picMkLst>
              <pc:docMk/>
              <pc:sldMasterMk cId="1075083465" sldId="2147483648"/>
              <pc:sldLayoutMk cId="4194356355" sldId="2147483655"/>
              <ac:picMk id="2" creationId="{44CFF724-C0B6-411E-6459-DA0BA478F1FB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4T22:01:02.545" v="5660" actId="207"/>
          <pc:sldLayoutMkLst>
            <pc:docMk/>
            <pc:sldMasterMk cId="1075083465" sldId="2147483648"/>
            <pc:sldLayoutMk cId="2138971651" sldId="2147483656"/>
          </pc:sldLayoutMkLst>
          <pc:spChg chg="mod">
            <ac:chgData name="Iqra Hasan" userId="24cf1392-a88b-48ed-9521-0a3efce6980d" providerId="ADAL" clId="{8C4FDE9A-F4F0-55D1-91CB-B73B4DE7C7C2}" dt="2026-03-04T22:01:02.545" v="5660" actId="207"/>
            <ac:spMkLst>
              <pc:docMk/>
              <pc:sldMasterMk cId="1075083465" sldId="2147483648"/>
              <pc:sldLayoutMk cId="2138971651" sldId="2147483656"/>
              <ac:spMk id="8" creationId="{A625ADC2-CA5D-2DDD-6936-E9D717574B3E}"/>
            </ac:spMkLst>
          </pc:spChg>
          <pc:spChg chg="mod">
            <ac:chgData name="Iqra Hasan" userId="24cf1392-a88b-48ed-9521-0a3efce6980d" providerId="ADAL" clId="{8C4FDE9A-F4F0-55D1-91CB-B73B4DE7C7C2}" dt="2026-03-01T22:32:38.886" v="2939" actId="207"/>
            <ac:spMkLst>
              <pc:docMk/>
              <pc:sldMasterMk cId="1075083465" sldId="2147483648"/>
              <pc:sldLayoutMk cId="2138971651" sldId="2147483656"/>
              <ac:spMk id="11" creationId="{100D47BE-B4CD-0DD9-1A24-440AC317C6F9}"/>
            </ac:spMkLst>
          </pc:spChg>
          <pc:spChg chg="mod">
            <ac:chgData name="Iqra Hasan" userId="24cf1392-a88b-48ed-9521-0a3efce6980d" providerId="ADAL" clId="{8C4FDE9A-F4F0-55D1-91CB-B73B4DE7C7C2}" dt="2026-03-01T22:32:38.886" v="2939" actId="207"/>
            <ac:spMkLst>
              <pc:docMk/>
              <pc:sldMasterMk cId="1075083465" sldId="2147483648"/>
              <pc:sldLayoutMk cId="2138971651" sldId="2147483656"/>
              <ac:spMk id="12" creationId="{FDBB5A42-DC20-7FDD-7E6F-DE3B10506D06}"/>
            </ac:spMkLst>
          </pc:spChg>
          <pc:spChg chg="mod">
            <ac:chgData name="Iqra Hasan" userId="24cf1392-a88b-48ed-9521-0a3efce6980d" providerId="ADAL" clId="{8C4FDE9A-F4F0-55D1-91CB-B73B4DE7C7C2}" dt="2026-03-04T22:00:54.352" v="5625" actId="207"/>
            <ac:spMkLst>
              <pc:docMk/>
              <pc:sldMasterMk cId="1075083465" sldId="2147483648"/>
              <pc:sldLayoutMk cId="2138971651" sldId="2147483656"/>
              <ac:spMk id="15" creationId="{DE215CA1-B991-E914-93F6-28096F57F115}"/>
            </ac:spMkLst>
          </pc:spChg>
          <pc:spChg chg="mod">
            <ac:chgData name="Iqra Hasan" userId="24cf1392-a88b-48ed-9521-0a3efce6980d" providerId="ADAL" clId="{8C4FDE9A-F4F0-55D1-91CB-B73B4DE7C7C2}" dt="2026-03-04T22:00:54.352" v="5625" actId="207"/>
            <ac:spMkLst>
              <pc:docMk/>
              <pc:sldMasterMk cId="1075083465" sldId="2147483648"/>
              <pc:sldLayoutMk cId="2138971651" sldId="2147483656"/>
              <ac:spMk id="16" creationId="{BEEF8B75-CA99-84FC-D62D-4EE5A43BFB60}"/>
            </ac:spMkLst>
          </pc:spChg>
          <pc:spChg chg="mod">
            <ac:chgData name="Iqra Hasan" userId="24cf1392-a88b-48ed-9521-0a3efce6980d" providerId="ADAL" clId="{8C4FDE9A-F4F0-55D1-91CB-B73B4DE7C7C2}" dt="2026-03-04T22:00:54.352" v="5625" actId="207"/>
            <ac:spMkLst>
              <pc:docMk/>
              <pc:sldMasterMk cId="1075083465" sldId="2147483648"/>
              <pc:sldLayoutMk cId="2138971651" sldId="2147483656"/>
              <ac:spMk id="17" creationId="{63BC778E-2FB9-502A-FFCE-63E99DC03C67}"/>
            </ac:spMkLst>
          </pc:spChg>
          <pc:spChg chg="mod">
            <ac:chgData name="Iqra Hasan" userId="24cf1392-a88b-48ed-9521-0a3efce6980d" providerId="ADAL" clId="{8C4FDE9A-F4F0-55D1-91CB-B73B4DE7C7C2}" dt="2026-03-01T22:35:13.046" v="3029" actId="207"/>
            <ac:spMkLst>
              <pc:docMk/>
              <pc:sldMasterMk cId="1075083465" sldId="2147483648"/>
              <pc:sldLayoutMk cId="2138971651" sldId="2147483656"/>
              <ac:spMk id="22" creationId="{0094C633-7544-16AB-FF67-BE6442C7F37E}"/>
            </ac:spMkLst>
          </pc:spChg>
          <pc:spChg chg="mod">
            <ac:chgData name="Iqra Hasan" userId="24cf1392-a88b-48ed-9521-0a3efce6980d" providerId="ADAL" clId="{8C4FDE9A-F4F0-55D1-91CB-B73B4DE7C7C2}" dt="2026-03-01T22:35:13.046" v="3029" actId="207"/>
            <ac:spMkLst>
              <pc:docMk/>
              <pc:sldMasterMk cId="1075083465" sldId="2147483648"/>
              <pc:sldLayoutMk cId="2138971651" sldId="2147483656"/>
              <ac:spMk id="23" creationId="{0A23BD4E-D398-7F9A-452F-2C63783DCA54}"/>
            </ac:spMkLst>
          </pc:spChg>
          <pc:spChg chg="mod">
            <ac:chgData name="Iqra Hasan" userId="24cf1392-a88b-48ed-9521-0a3efce6980d" providerId="ADAL" clId="{8C4FDE9A-F4F0-55D1-91CB-B73B4DE7C7C2}" dt="2026-03-01T22:35:13.046" v="3029" actId="207"/>
            <ac:spMkLst>
              <pc:docMk/>
              <pc:sldMasterMk cId="1075083465" sldId="2147483648"/>
              <pc:sldLayoutMk cId="2138971651" sldId="2147483656"/>
              <ac:spMk id="24" creationId="{78DE8859-4B9D-4E11-27EA-2D19AF71922A}"/>
            </ac:spMkLst>
          </pc:spChg>
          <pc:spChg chg="mod">
            <ac:chgData name="Iqra Hasan" userId="24cf1392-a88b-48ed-9521-0a3efce6980d" providerId="ADAL" clId="{8C4FDE9A-F4F0-55D1-91CB-B73B4DE7C7C2}" dt="2026-03-01T22:35:31.918" v="3034" actId="948"/>
            <ac:spMkLst>
              <pc:docMk/>
              <pc:sldMasterMk cId="1075083465" sldId="2147483648"/>
              <pc:sldLayoutMk cId="2138971651" sldId="2147483656"/>
              <ac:spMk id="25" creationId="{621F579C-A28E-5E9C-76A7-A01D14FD68BC}"/>
            </ac:spMkLst>
          </pc:spChg>
          <pc:spChg chg="mod">
            <ac:chgData name="Iqra Hasan" userId="24cf1392-a88b-48ed-9521-0a3efce6980d" providerId="ADAL" clId="{8C4FDE9A-F4F0-55D1-91CB-B73B4DE7C7C2}" dt="2026-03-01T22:35:31.918" v="3034" actId="948"/>
            <ac:spMkLst>
              <pc:docMk/>
              <pc:sldMasterMk cId="1075083465" sldId="2147483648"/>
              <pc:sldLayoutMk cId="2138971651" sldId="2147483656"/>
              <ac:spMk id="26" creationId="{8E95D855-C992-2A99-C02F-4906CEC7386F}"/>
            </ac:spMkLst>
          </pc:spChg>
          <pc:spChg chg="mod">
            <ac:chgData name="Iqra Hasan" userId="24cf1392-a88b-48ed-9521-0a3efce6980d" providerId="ADAL" clId="{8C4FDE9A-F4F0-55D1-91CB-B73B4DE7C7C2}" dt="2026-03-01T22:35:31.918" v="3034" actId="948"/>
            <ac:spMkLst>
              <pc:docMk/>
              <pc:sldMasterMk cId="1075083465" sldId="2147483648"/>
              <pc:sldLayoutMk cId="2138971651" sldId="2147483656"/>
              <ac:spMk id="27" creationId="{03B29A81-F8C3-107B-5A54-82D19E62A887}"/>
            </ac:spMkLst>
          </pc:spChg>
          <pc:picChg chg="add mod">
            <ac:chgData name="Iqra Hasan" userId="24cf1392-a88b-48ed-9521-0a3efce6980d" providerId="ADAL" clId="{8C4FDE9A-F4F0-55D1-91CB-B73B4DE7C7C2}" dt="2026-03-01T22:32:32.008" v="2938"/>
            <ac:picMkLst>
              <pc:docMk/>
              <pc:sldMasterMk cId="1075083465" sldId="2147483648"/>
              <pc:sldLayoutMk cId="2138971651" sldId="2147483656"/>
              <ac:picMk id="2" creationId="{0EF55B9F-B842-754A-1653-899FDEE29854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5T21:20:05.901" v="7677" actId="29295"/>
          <pc:sldLayoutMkLst>
            <pc:docMk/>
            <pc:sldMasterMk cId="1075083465" sldId="2147483648"/>
            <pc:sldLayoutMk cId="3597918239" sldId="2147483657"/>
          </pc:sldLayoutMkLst>
          <pc:spChg chg="add del mod">
            <ac:chgData name="Iqra Hasan" userId="24cf1392-a88b-48ed-9521-0a3efce6980d" providerId="ADAL" clId="{8C4FDE9A-F4F0-55D1-91CB-B73B4DE7C7C2}" dt="2026-03-04T22:08:58.294" v="6595" actId="478"/>
            <ac:spMkLst>
              <pc:docMk/>
              <pc:sldMasterMk cId="1075083465" sldId="2147483648"/>
              <pc:sldLayoutMk cId="3597918239" sldId="2147483657"/>
              <ac:spMk id="5" creationId="{5D9083A9-8867-0D65-FB75-1219CB43575E}"/>
            </ac:spMkLst>
          </pc:spChg>
          <pc:spChg chg="add mod">
            <ac:chgData name="Iqra Hasan" userId="24cf1392-a88b-48ed-9521-0a3efce6980d" providerId="ADAL" clId="{8C4FDE9A-F4F0-55D1-91CB-B73B4DE7C7C2}" dt="2026-03-04T22:10:01.667" v="6753" actId="2711"/>
            <ac:spMkLst>
              <pc:docMk/>
              <pc:sldMasterMk cId="1075083465" sldId="2147483648"/>
              <pc:sldLayoutMk cId="3597918239" sldId="2147483657"/>
              <ac:spMk id="6" creationId="{09461005-F04E-5F90-41A4-EAA215FFD05C}"/>
            </ac:spMkLst>
          </pc:spChg>
          <pc:spChg chg="del mod">
            <ac:chgData name="Iqra Hasan" userId="24cf1392-a88b-48ed-9521-0a3efce6980d" providerId="ADAL" clId="{8C4FDE9A-F4F0-55D1-91CB-B73B4DE7C7C2}" dt="2026-03-04T22:01:23.447" v="5663" actId="478"/>
            <ac:spMkLst>
              <pc:docMk/>
              <pc:sldMasterMk cId="1075083465" sldId="2147483648"/>
              <pc:sldLayoutMk cId="3597918239" sldId="2147483657"/>
              <ac:spMk id="10" creationId="{8FC9CE83-B6A4-92E5-7440-671E0CA7ACA1}"/>
            </ac:spMkLst>
          </pc:spChg>
          <pc:spChg chg="mod">
            <ac:chgData name="Iqra Hasan" userId="24cf1392-a88b-48ed-9521-0a3efce6980d" providerId="ADAL" clId="{8C4FDE9A-F4F0-55D1-91CB-B73B4DE7C7C2}" dt="2026-03-04T22:02:36.463" v="5731" actId="207"/>
            <ac:spMkLst>
              <pc:docMk/>
              <pc:sldMasterMk cId="1075083465" sldId="2147483648"/>
              <pc:sldLayoutMk cId="3597918239" sldId="2147483657"/>
              <ac:spMk id="11" creationId="{9A13765F-4AE6-DC00-75F5-ACF93F216296}"/>
            </ac:spMkLst>
          </pc:spChg>
          <pc:spChg chg="mod">
            <ac:chgData name="Iqra Hasan" userId="24cf1392-a88b-48ed-9521-0a3efce6980d" providerId="ADAL" clId="{8C4FDE9A-F4F0-55D1-91CB-B73B4DE7C7C2}" dt="2026-03-05T19:21:31.224" v="7563" actId="207"/>
            <ac:spMkLst>
              <pc:docMk/>
              <pc:sldMasterMk cId="1075083465" sldId="2147483648"/>
              <pc:sldLayoutMk cId="3597918239" sldId="2147483657"/>
              <ac:spMk id="13" creationId="{4527638A-A640-F513-53BD-E9AF21DEB74D}"/>
            </ac:spMkLst>
          </pc:spChg>
          <pc:spChg chg="del mod">
            <ac:chgData name="Iqra Hasan" userId="24cf1392-a88b-48ed-9521-0a3efce6980d" providerId="ADAL" clId="{8C4FDE9A-F4F0-55D1-91CB-B73B4DE7C7C2}" dt="2026-03-04T22:02:59.580" v="5734" actId="478"/>
            <ac:spMkLst>
              <pc:docMk/>
              <pc:sldMasterMk cId="1075083465" sldId="2147483648"/>
              <pc:sldLayoutMk cId="3597918239" sldId="2147483657"/>
              <ac:spMk id="16" creationId="{F121BAC5-A010-A2E0-694A-12DB45A78642}"/>
            </ac:spMkLst>
          </pc:spChg>
          <pc:spChg chg="mod">
            <ac:chgData name="Iqra Hasan" userId="24cf1392-a88b-48ed-9521-0a3efce6980d" providerId="ADAL" clId="{8C4FDE9A-F4F0-55D1-91CB-B73B4DE7C7C2}" dt="2026-03-04T22:12:09.370" v="7235" actId="207"/>
            <ac:spMkLst>
              <pc:docMk/>
              <pc:sldMasterMk cId="1075083465" sldId="2147483648"/>
              <pc:sldLayoutMk cId="3597918239" sldId="2147483657"/>
              <ac:spMk id="17" creationId="{A5E45CE1-9AEC-0165-1763-EEACD4DB963F}"/>
            </ac:spMkLst>
          </pc:spChg>
          <pc:spChg chg="mod">
            <ac:chgData name="Iqra Hasan" userId="24cf1392-a88b-48ed-9521-0a3efce6980d" providerId="ADAL" clId="{8C4FDE9A-F4F0-55D1-91CB-B73B4DE7C7C2}" dt="2026-03-01T22:38:06.729" v="3202" actId="207"/>
            <ac:spMkLst>
              <pc:docMk/>
              <pc:sldMasterMk cId="1075083465" sldId="2147483648"/>
              <pc:sldLayoutMk cId="3597918239" sldId="2147483657"/>
              <ac:spMk id="18" creationId="{00BCE701-791A-1057-A1E8-5011DB057AEE}"/>
            </ac:spMkLst>
          </pc:spChg>
          <pc:spChg chg="mod">
            <ac:chgData name="Iqra Hasan" userId="24cf1392-a88b-48ed-9521-0a3efce6980d" providerId="ADAL" clId="{8C4FDE9A-F4F0-55D1-91CB-B73B4DE7C7C2}" dt="2026-03-01T22:37:59.622" v="3201" actId="404"/>
            <ac:spMkLst>
              <pc:docMk/>
              <pc:sldMasterMk cId="1075083465" sldId="2147483648"/>
              <pc:sldLayoutMk cId="3597918239" sldId="2147483657"/>
              <ac:spMk id="20" creationId="{A9058BA3-F8B5-4659-245A-CF680622E4A6}"/>
            </ac:spMkLst>
          </pc:spChg>
          <pc:picChg chg="add del mod">
            <ac:chgData name="Iqra Hasan" userId="24cf1392-a88b-48ed-9521-0a3efce6980d" providerId="ADAL" clId="{8C4FDE9A-F4F0-55D1-91CB-B73B4DE7C7C2}" dt="2026-03-04T22:01:26.193" v="5665" actId="478"/>
            <ac:picMkLst>
              <pc:docMk/>
              <pc:sldMasterMk cId="1075083465" sldId="2147483648"/>
              <pc:sldLayoutMk cId="3597918239" sldId="2147483657"/>
              <ac:picMk id="2" creationId="{705DB769-1E8D-511E-4062-B25BC88899F2}"/>
            </ac:picMkLst>
          </pc:picChg>
          <pc:picChg chg="add del mod">
            <ac:chgData name="Iqra Hasan" userId="24cf1392-a88b-48ed-9521-0a3efce6980d" providerId="ADAL" clId="{8C4FDE9A-F4F0-55D1-91CB-B73B4DE7C7C2}" dt="2026-03-04T22:03:20.548" v="5835" actId="478"/>
            <ac:picMkLst>
              <pc:docMk/>
              <pc:sldMasterMk cId="1075083465" sldId="2147483648"/>
              <pc:sldLayoutMk cId="3597918239" sldId="2147483657"/>
              <ac:picMk id="3" creationId="{DB92FA35-3F07-4EE3-C4D2-5C99FD291C93}"/>
            </ac:picMkLst>
          </pc:picChg>
          <pc:picChg chg="add mod">
            <ac:chgData name="Iqra Hasan" userId="24cf1392-a88b-48ed-9521-0a3efce6980d" providerId="ADAL" clId="{8C4FDE9A-F4F0-55D1-91CB-B73B4DE7C7C2}" dt="2026-03-05T21:20:05.901" v="7677" actId="29295"/>
            <ac:picMkLst>
              <pc:docMk/>
              <pc:sldMasterMk cId="1075083465" sldId="2147483648"/>
              <pc:sldLayoutMk cId="3597918239" sldId="2147483657"/>
              <ac:picMk id="4" creationId="{2E09C547-44D4-F684-9D36-B07FB280479F}"/>
            </ac:picMkLst>
          </pc:picChg>
          <pc:picChg chg="add mod">
            <ac:chgData name="Iqra Hasan" userId="24cf1392-a88b-48ed-9521-0a3efce6980d" providerId="ADAL" clId="{8C4FDE9A-F4F0-55D1-91CB-B73B4DE7C7C2}" dt="2026-03-04T22:03:20.926" v="5836"/>
            <ac:picMkLst>
              <pc:docMk/>
              <pc:sldMasterMk cId="1075083465" sldId="2147483648"/>
              <pc:sldLayoutMk cId="3597918239" sldId="2147483657"/>
              <ac:picMk id="7" creationId="{E3CC27C4-B96B-6352-C541-E7CED48EE089}"/>
            </ac:picMkLst>
          </pc:picChg>
        </pc:sldLayoutChg>
        <pc:sldLayoutChg chg="addSp delSp modSp mod setBg">
          <pc:chgData name="Iqra Hasan" userId="24cf1392-a88b-48ed-9521-0a3efce6980d" providerId="ADAL" clId="{8C4FDE9A-F4F0-55D1-91CB-B73B4DE7C7C2}" dt="2026-03-04T21:58:57.335" v="5383" actId="207"/>
          <pc:sldLayoutMkLst>
            <pc:docMk/>
            <pc:sldMasterMk cId="1075083465" sldId="2147483648"/>
            <pc:sldLayoutMk cId="451442817" sldId="2147483660"/>
          </pc:sldLayoutMkLst>
          <pc:spChg chg="add del mod">
            <ac:chgData name="Iqra Hasan" userId="24cf1392-a88b-48ed-9521-0a3efce6980d" providerId="ADAL" clId="{8C4FDE9A-F4F0-55D1-91CB-B73B4DE7C7C2}" dt="2026-03-04T21:43:56.772" v="4499" actId="478"/>
            <ac:spMkLst>
              <pc:docMk/>
              <pc:sldMasterMk cId="1075083465" sldId="2147483648"/>
              <pc:sldLayoutMk cId="451442817" sldId="2147483660"/>
              <ac:spMk id="2" creationId="{E0664A85-C4A2-1146-740F-FBABF55AE884}"/>
            </ac:spMkLst>
          </pc:spChg>
          <pc:spChg chg="add del mod">
            <ac:chgData name="Iqra Hasan" userId="24cf1392-a88b-48ed-9521-0a3efce6980d" providerId="ADAL" clId="{8C4FDE9A-F4F0-55D1-91CB-B73B4DE7C7C2}" dt="2026-03-04T21:44:55.747" v="4512" actId="478"/>
            <ac:spMkLst>
              <pc:docMk/>
              <pc:sldMasterMk cId="1075083465" sldId="2147483648"/>
              <pc:sldLayoutMk cId="451442817" sldId="2147483660"/>
              <ac:spMk id="5" creationId="{E10825D0-8F4F-F143-5A44-29BC0953DAF8}"/>
            </ac:spMkLst>
          </pc:spChg>
          <pc:spChg chg="add mod">
            <ac:chgData name="Iqra Hasan" userId="24cf1392-a88b-48ed-9521-0a3efce6980d" providerId="ADAL" clId="{8C4FDE9A-F4F0-55D1-91CB-B73B4DE7C7C2}" dt="2026-03-04T21:45:09.719" v="4514" actId="14100"/>
            <ac:spMkLst>
              <pc:docMk/>
              <pc:sldMasterMk cId="1075083465" sldId="2147483648"/>
              <pc:sldLayoutMk cId="451442817" sldId="2147483660"/>
              <ac:spMk id="6" creationId="{12BB621E-214B-4277-6BB3-F681A2E8886F}"/>
            </ac:spMkLst>
          </pc:spChg>
          <pc:spChg chg="add mod">
            <ac:chgData name="Iqra Hasan" userId="24cf1392-a88b-48ed-9521-0a3efce6980d" providerId="ADAL" clId="{8C4FDE9A-F4F0-55D1-91CB-B73B4DE7C7C2}" dt="2026-03-04T21:44:51.201" v="4510" actId="167"/>
            <ac:spMkLst>
              <pc:docMk/>
              <pc:sldMasterMk cId="1075083465" sldId="2147483648"/>
              <pc:sldLayoutMk cId="451442817" sldId="2147483660"/>
              <ac:spMk id="10" creationId="{E71266F3-47A7-C839-2070-522B3195F52D}"/>
            </ac:spMkLst>
          </pc:spChg>
          <pc:spChg chg="add mod">
            <ac:chgData name="Iqra Hasan" userId="24cf1392-a88b-48ed-9521-0a3efce6980d" providerId="ADAL" clId="{8C4FDE9A-F4F0-55D1-91CB-B73B4DE7C7C2}" dt="2026-03-04T21:58:57.335" v="5383" actId="207"/>
            <ac:spMkLst>
              <pc:docMk/>
              <pc:sldMasterMk cId="1075083465" sldId="2147483648"/>
              <pc:sldLayoutMk cId="451442817" sldId="2147483660"/>
              <ac:spMk id="12" creationId="{267B7430-4B44-2B3A-774E-879CEDF4C982}"/>
            </ac:spMkLst>
          </pc:spChg>
          <pc:picChg chg="add del mod">
            <ac:chgData name="Iqra Hasan" userId="24cf1392-a88b-48ed-9521-0a3efce6980d" providerId="ADAL" clId="{8C4FDE9A-F4F0-55D1-91CB-B73B4DE7C7C2}" dt="2026-03-04T21:44:22.096" v="4504" actId="478"/>
            <ac:picMkLst>
              <pc:docMk/>
              <pc:sldMasterMk cId="1075083465" sldId="2147483648"/>
              <pc:sldLayoutMk cId="451442817" sldId="2147483660"/>
              <ac:picMk id="3" creationId="{B27888DA-D7EF-92F9-9025-08CB51987F6C}"/>
            </ac:picMkLst>
          </pc:picChg>
          <pc:picChg chg="add del mod">
            <ac:chgData name="Iqra Hasan" userId="24cf1392-a88b-48ed-9521-0a3efce6980d" providerId="ADAL" clId="{8C4FDE9A-F4F0-55D1-91CB-B73B4DE7C7C2}" dt="2026-03-04T21:43:05.816" v="4496" actId="478"/>
            <ac:picMkLst>
              <pc:docMk/>
              <pc:sldMasterMk cId="1075083465" sldId="2147483648"/>
              <pc:sldLayoutMk cId="451442817" sldId="2147483660"/>
              <ac:picMk id="4" creationId="{4DCF0EBD-4903-13E7-3D7C-2D66EBE3C069}"/>
            </ac:picMkLst>
          </pc:picChg>
          <pc:picChg chg="add del mod">
            <ac:chgData name="Iqra Hasan" userId="24cf1392-a88b-48ed-9521-0a3efce6980d" providerId="ADAL" clId="{8C4FDE9A-F4F0-55D1-91CB-B73B4DE7C7C2}" dt="2026-03-04T21:44:54.152" v="4511" actId="478"/>
            <ac:picMkLst>
              <pc:docMk/>
              <pc:sldMasterMk cId="1075083465" sldId="2147483648"/>
              <pc:sldLayoutMk cId="451442817" sldId="2147483660"/>
              <ac:picMk id="7" creationId="{DE4D413A-B571-7B3B-39CD-129EB2EE40AC}"/>
            </ac:picMkLst>
          </pc:picChg>
          <pc:picChg chg="add mod">
            <ac:chgData name="Iqra Hasan" userId="24cf1392-a88b-48ed-9521-0a3efce6980d" providerId="ADAL" clId="{8C4FDE9A-F4F0-55D1-91CB-B73B4DE7C7C2}" dt="2026-03-04T21:44:35.381" v="4508" actId="1076"/>
            <ac:picMkLst>
              <pc:docMk/>
              <pc:sldMasterMk cId="1075083465" sldId="2147483648"/>
              <pc:sldLayoutMk cId="451442817" sldId="2147483660"/>
              <ac:picMk id="9" creationId="{F6365756-3C0E-9970-4DEB-D0A09E57C3FE}"/>
            </ac:picMkLst>
          </pc:picChg>
          <pc:picChg chg="add mod">
            <ac:chgData name="Iqra Hasan" userId="24cf1392-a88b-48ed-9521-0a3efce6980d" providerId="ADAL" clId="{8C4FDE9A-F4F0-55D1-91CB-B73B4DE7C7C2}" dt="2026-03-04T21:45:01.330" v="4513"/>
            <ac:picMkLst>
              <pc:docMk/>
              <pc:sldMasterMk cId="1075083465" sldId="2147483648"/>
              <pc:sldLayoutMk cId="451442817" sldId="2147483660"/>
              <ac:picMk id="11" creationId="{CD0C9875-3F0C-F0EF-DCF9-B8FBB8AE8EC9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1T21:50:13.275" v="1276" actId="242"/>
          <pc:sldLayoutMkLst>
            <pc:docMk/>
            <pc:sldMasterMk cId="1075083465" sldId="2147483648"/>
            <pc:sldLayoutMk cId="240088881" sldId="2147483661"/>
          </pc:sldLayoutMkLst>
          <pc:spChg chg="add mod">
            <ac:chgData name="Iqra Hasan" userId="24cf1392-a88b-48ed-9521-0a3efce6980d" providerId="ADAL" clId="{8C4FDE9A-F4F0-55D1-91CB-B73B4DE7C7C2}" dt="2026-03-01T21:50:13.275" v="1276" actId="242"/>
            <ac:spMkLst>
              <pc:docMk/>
              <pc:sldMasterMk cId="1075083465" sldId="2147483648"/>
              <pc:sldLayoutMk cId="240088881" sldId="2147483661"/>
              <ac:spMk id="5" creationId="{92B7F033-0A71-5D6F-78B4-0816B75ADD6A}"/>
            </ac:spMkLst>
          </pc:spChg>
          <pc:spChg chg="add mod">
            <ac:chgData name="Iqra Hasan" userId="24cf1392-a88b-48ed-9521-0a3efce6980d" providerId="ADAL" clId="{8C4FDE9A-F4F0-55D1-91CB-B73B4DE7C7C2}" dt="2026-03-01T21:50:13.275" v="1276" actId="242"/>
            <ac:spMkLst>
              <pc:docMk/>
              <pc:sldMasterMk cId="1075083465" sldId="2147483648"/>
              <pc:sldLayoutMk cId="240088881" sldId="2147483661"/>
              <ac:spMk id="6" creationId="{B144FC56-79AE-D686-A7EC-66F9EFAE3113}"/>
            </ac:spMkLst>
          </pc:spChg>
          <pc:picChg chg="add mod">
            <ac:chgData name="Iqra Hasan" userId="24cf1392-a88b-48ed-9521-0a3efce6980d" providerId="ADAL" clId="{8C4FDE9A-F4F0-55D1-91CB-B73B4DE7C7C2}" dt="2026-03-01T21:48:17.463" v="1251" actId="1076"/>
            <ac:picMkLst>
              <pc:docMk/>
              <pc:sldMasterMk cId="1075083465" sldId="2147483648"/>
              <pc:sldLayoutMk cId="240088881" sldId="2147483661"/>
              <ac:picMk id="4" creationId="{1AC34C55-CDD3-BF2C-E1E2-7FB258545814}"/>
            </ac:picMkLst>
          </pc:picChg>
          <pc:picChg chg="add mod">
            <ac:chgData name="Iqra Hasan" userId="24cf1392-a88b-48ed-9521-0a3efce6980d" providerId="ADAL" clId="{8C4FDE9A-F4F0-55D1-91CB-B73B4DE7C7C2}" dt="2026-03-01T21:49:58.396" v="1273" actId="1076"/>
            <ac:picMkLst>
              <pc:docMk/>
              <pc:sldMasterMk cId="1075083465" sldId="2147483648"/>
              <pc:sldLayoutMk cId="240088881" sldId="2147483661"/>
              <ac:picMk id="13" creationId="{0EB420D7-F8D7-5B78-4F8A-7D29D0783EA1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5T19:17:32.435" v="7394" actId="29295"/>
          <pc:sldLayoutMkLst>
            <pc:docMk/>
            <pc:sldMasterMk cId="1075083465" sldId="2147483648"/>
            <pc:sldLayoutMk cId="608360652" sldId="2147483662"/>
          </pc:sldLayoutMkLst>
          <pc:spChg chg="mod">
            <ac:chgData name="Iqra Hasan" userId="24cf1392-a88b-48ed-9521-0a3efce6980d" providerId="ADAL" clId="{8C4FDE9A-F4F0-55D1-91CB-B73B4DE7C7C2}" dt="2026-03-04T21:38:11.801" v="3229" actId="207"/>
            <ac:spMkLst>
              <pc:docMk/>
              <pc:sldMasterMk cId="1075083465" sldId="2147483648"/>
              <pc:sldLayoutMk cId="608360652" sldId="2147483662"/>
              <ac:spMk id="2" creationId="{364A7690-5678-C455-E09D-36C6A23DC276}"/>
            </ac:spMkLst>
          </pc:spChg>
          <pc:spChg chg="mod">
            <ac:chgData name="Iqra Hasan" userId="24cf1392-a88b-48ed-9521-0a3efce6980d" providerId="ADAL" clId="{8C4FDE9A-F4F0-55D1-91CB-B73B4DE7C7C2}" dt="2026-03-04T21:43:35.064" v="4498" actId="14100"/>
            <ac:spMkLst>
              <pc:docMk/>
              <pc:sldMasterMk cId="1075083465" sldId="2147483648"/>
              <pc:sldLayoutMk cId="608360652" sldId="2147483662"/>
              <ac:spMk id="3" creationId="{E99D0E29-69EC-7DCC-22B9-DEEB896E4BD1}"/>
            </ac:spMkLst>
          </pc:spChg>
          <pc:spChg chg="del mod">
            <ac:chgData name="Iqra Hasan" userId="24cf1392-a88b-48ed-9521-0a3efce6980d" providerId="ADAL" clId="{8C4FDE9A-F4F0-55D1-91CB-B73B4DE7C7C2}" dt="2026-03-04T21:38:07.203" v="3228" actId="478"/>
            <ac:spMkLst>
              <pc:docMk/>
              <pc:sldMasterMk cId="1075083465" sldId="2147483648"/>
              <pc:sldLayoutMk cId="608360652" sldId="2147483662"/>
              <ac:spMk id="4" creationId="{9F83E625-3E65-F8F4-E3A4-43B6CFE53016}"/>
            </ac:spMkLst>
          </pc:spChg>
          <pc:spChg chg="mod">
            <ac:chgData name="Iqra Hasan" userId="24cf1392-a88b-48ed-9521-0a3efce6980d" providerId="ADAL" clId="{8C4FDE9A-F4F0-55D1-91CB-B73B4DE7C7C2}" dt="2026-03-01T21:54:25.982" v="1428" actId="207"/>
            <ac:spMkLst>
              <pc:docMk/>
              <pc:sldMasterMk cId="1075083465" sldId="2147483648"/>
              <pc:sldLayoutMk cId="608360652" sldId="2147483662"/>
              <ac:spMk id="10" creationId="{6E0593F0-3FF6-FC12-710B-EE4B027A0EE8}"/>
            </ac:spMkLst>
          </pc:spChg>
          <pc:picChg chg="add mod">
            <ac:chgData name="Iqra Hasan" userId="24cf1392-a88b-48ed-9521-0a3efce6980d" providerId="ADAL" clId="{8C4FDE9A-F4F0-55D1-91CB-B73B4DE7C7C2}" dt="2026-03-05T19:17:32.435" v="7394" actId="29295"/>
            <ac:picMkLst>
              <pc:docMk/>
              <pc:sldMasterMk cId="1075083465" sldId="2147483648"/>
              <pc:sldLayoutMk cId="608360652" sldId="2147483662"/>
              <ac:picMk id="5" creationId="{495432B4-99FD-0EC9-C5D0-8D5439FB21EF}"/>
            </ac:picMkLst>
          </pc:picChg>
          <pc:picChg chg="mod">
            <ac:chgData name="Iqra Hasan" userId="24cf1392-a88b-48ed-9521-0a3efce6980d" providerId="ADAL" clId="{8C4FDE9A-F4F0-55D1-91CB-B73B4DE7C7C2}" dt="2026-03-01T21:51:48.353" v="1279" actId="14826"/>
            <ac:picMkLst>
              <pc:docMk/>
              <pc:sldMasterMk cId="1075083465" sldId="2147483648"/>
              <pc:sldLayoutMk cId="608360652" sldId="2147483662"/>
              <ac:picMk id="9" creationId="{0ACDFAD4-DA95-7A2D-1A3A-4424E808281F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4T21:53:40.603" v="5261" actId="207"/>
          <pc:sldLayoutMkLst>
            <pc:docMk/>
            <pc:sldMasterMk cId="1075083465" sldId="2147483648"/>
            <pc:sldLayoutMk cId="2635733267" sldId="2147483663"/>
          </pc:sldLayoutMkLst>
          <pc:spChg chg="mod">
            <ac:chgData name="Iqra Hasan" userId="24cf1392-a88b-48ed-9521-0a3efce6980d" providerId="ADAL" clId="{8C4FDE9A-F4F0-55D1-91CB-B73B4DE7C7C2}" dt="2026-03-04T21:53:40.603" v="5261" actId="207"/>
            <ac:spMkLst>
              <pc:docMk/>
              <pc:sldMasterMk cId="1075083465" sldId="2147483648"/>
              <pc:sldLayoutMk cId="2635733267" sldId="2147483663"/>
              <ac:spMk id="2" creationId="{364A7690-5678-C455-E09D-36C6A23DC276}"/>
            </ac:spMkLst>
          </pc:spChg>
          <pc:spChg chg="mod">
            <ac:chgData name="Iqra Hasan" userId="24cf1392-a88b-48ed-9521-0a3efce6980d" providerId="ADAL" clId="{8C4FDE9A-F4F0-55D1-91CB-B73B4DE7C7C2}" dt="2026-03-01T22:19:20.007" v="1849" actId="207"/>
            <ac:spMkLst>
              <pc:docMk/>
              <pc:sldMasterMk cId="1075083465" sldId="2147483648"/>
              <pc:sldLayoutMk cId="2635733267" sldId="2147483663"/>
              <ac:spMk id="3" creationId="{E99D0E29-69EC-7DCC-22B9-DEEB896E4BD1}"/>
            </ac:spMkLst>
          </pc:spChg>
          <pc:spChg chg="add del mod">
            <ac:chgData name="Iqra Hasan" userId="24cf1392-a88b-48ed-9521-0a3efce6980d" providerId="ADAL" clId="{8C4FDE9A-F4F0-55D1-91CB-B73B4DE7C7C2}" dt="2026-03-04T21:48:09.988" v="4651" actId="478"/>
            <ac:spMkLst>
              <pc:docMk/>
              <pc:sldMasterMk cId="1075083465" sldId="2147483648"/>
              <pc:sldLayoutMk cId="2635733267" sldId="2147483663"/>
              <ac:spMk id="4" creationId="{9F83E625-3E65-F8F4-E3A4-43B6CFE53016}"/>
            </ac:spMkLst>
          </pc:spChg>
          <pc:spChg chg="add mod">
            <ac:chgData name="Iqra Hasan" userId="24cf1392-a88b-48ed-9521-0a3efce6980d" providerId="ADAL" clId="{8C4FDE9A-F4F0-55D1-91CB-B73B4DE7C7C2}" dt="2026-03-04T21:46:22.877" v="4531" actId="196"/>
            <ac:spMkLst>
              <pc:docMk/>
              <pc:sldMasterMk cId="1075083465" sldId="2147483648"/>
              <pc:sldLayoutMk cId="2635733267" sldId="2147483663"/>
              <ac:spMk id="5" creationId="{69A2124A-7DC9-4C7A-8678-3A0BD2912D6C}"/>
            </ac:spMkLst>
          </pc:spChg>
          <pc:spChg chg="mod">
            <ac:chgData name="Iqra Hasan" userId="24cf1392-a88b-48ed-9521-0a3efce6980d" providerId="ADAL" clId="{8C4FDE9A-F4F0-55D1-91CB-B73B4DE7C7C2}" dt="2026-03-04T21:41:56.596" v="4142" actId="207"/>
            <ac:spMkLst>
              <pc:docMk/>
              <pc:sldMasterMk cId="1075083465" sldId="2147483648"/>
              <pc:sldLayoutMk cId="2635733267" sldId="2147483663"/>
              <ac:spMk id="7" creationId="{87FEB065-4523-90A8-A63E-7D9CE4E6F143}"/>
            </ac:spMkLst>
          </pc:spChg>
          <pc:spChg chg="add mod">
            <ac:chgData name="Iqra Hasan" userId="24cf1392-a88b-48ed-9521-0a3efce6980d" providerId="ADAL" clId="{8C4FDE9A-F4F0-55D1-91CB-B73B4DE7C7C2}" dt="2026-03-04T21:49:48.480" v="4805" actId="207"/>
            <ac:spMkLst>
              <pc:docMk/>
              <pc:sldMasterMk cId="1075083465" sldId="2147483648"/>
              <pc:sldLayoutMk cId="2635733267" sldId="2147483663"/>
              <ac:spMk id="8" creationId="{A99BE2B2-44A5-6259-1AAC-B443C30094D1}"/>
            </ac:spMkLst>
          </pc:spChg>
          <pc:spChg chg="mod">
            <ac:chgData name="Iqra Hasan" userId="24cf1392-a88b-48ed-9521-0a3efce6980d" providerId="ADAL" clId="{8C4FDE9A-F4F0-55D1-91CB-B73B4DE7C7C2}" dt="2026-03-01T22:19:31.783" v="1852" actId="207"/>
            <ac:spMkLst>
              <pc:docMk/>
              <pc:sldMasterMk cId="1075083465" sldId="2147483648"/>
              <pc:sldLayoutMk cId="2635733267" sldId="2147483663"/>
              <ac:spMk id="10" creationId="{6E0593F0-3FF6-FC12-710B-EE4B027A0EE8}"/>
            </ac:spMkLst>
          </pc:spChg>
          <pc:spChg chg="mod">
            <ac:chgData name="Iqra Hasan" userId="24cf1392-a88b-48ed-9521-0a3efce6980d" providerId="ADAL" clId="{8C4FDE9A-F4F0-55D1-91CB-B73B4DE7C7C2}" dt="2026-03-04T21:53:39.752" v="5260" actId="207"/>
            <ac:spMkLst>
              <pc:docMk/>
              <pc:sldMasterMk cId="1075083465" sldId="2147483648"/>
              <pc:sldLayoutMk cId="2635733267" sldId="2147483663"/>
              <ac:spMk id="12" creationId="{1B94644E-F029-FB88-2B63-AFCF53C831FC}"/>
            </ac:spMkLst>
          </pc:spChg>
          <pc:spChg chg="mod">
            <ac:chgData name="Iqra Hasan" userId="24cf1392-a88b-48ed-9521-0a3efce6980d" providerId="ADAL" clId="{8C4FDE9A-F4F0-55D1-91CB-B73B4DE7C7C2}" dt="2026-03-04T21:49:32.645" v="4753" actId="207"/>
            <ac:spMkLst>
              <pc:docMk/>
              <pc:sldMasterMk cId="1075083465" sldId="2147483648"/>
              <pc:sldLayoutMk cId="2635733267" sldId="2147483663"/>
              <ac:spMk id="14" creationId="{5F61C927-F726-A2CB-E9E6-F5E57645F664}"/>
            </ac:spMkLst>
          </pc:spChg>
          <pc:picChg chg="add del mod">
            <ac:chgData name="Iqra Hasan" userId="24cf1392-a88b-48ed-9521-0a3efce6980d" providerId="ADAL" clId="{8C4FDE9A-F4F0-55D1-91CB-B73B4DE7C7C2}" dt="2026-03-04T21:52:33.554" v="5247" actId="478"/>
            <ac:picMkLst>
              <pc:docMk/>
              <pc:sldMasterMk cId="1075083465" sldId="2147483648"/>
              <pc:sldLayoutMk cId="2635733267" sldId="2147483663"/>
              <ac:picMk id="6" creationId="{8C0F500F-4FC2-9B36-A1C0-B8C255BAAB7A}"/>
            </ac:picMkLst>
          </pc:picChg>
          <pc:picChg chg="add mod">
            <ac:chgData name="Iqra Hasan" userId="24cf1392-a88b-48ed-9521-0a3efce6980d" providerId="ADAL" clId="{8C4FDE9A-F4F0-55D1-91CB-B73B4DE7C7C2}" dt="2026-03-04T21:52:33.891" v="5248"/>
            <ac:picMkLst>
              <pc:docMk/>
              <pc:sldMasterMk cId="1075083465" sldId="2147483648"/>
              <pc:sldLayoutMk cId="2635733267" sldId="2147483663"/>
              <ac:picMk id="9" creationId="{A90523D7-728E-827C-196B-C6D83A08FFB3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4T21:55:14.593" v="5276" actId="207"/>
          <pc:sldLayoutMkLst>
            <pc:docMk/>
            <pc:sldMasterMk cId="1075083465" sldId="2147483648"/>
            <pc:sldLayoutMk cId="3277335501" sldId="2147483664"/>
          </pc:sldLayoutMkLst>
          <pc:spChg chg="mod">
            <ac:chgData name="Iqra Hasan" userId="24cf1392-a88b-48ed-9521-0a3efce6980d" providerId="ADAL" clId="{8C4FDE9A-F4F0-55D1-91CB-B73B4DE7C7C2}" dt="2026-03-01T22:20:22.876" v="2000" actId="207"/>
            <ac:spMkLst>
              <pc:docMk/>
              <pc:sldMasterMk cId="1075083465" sldId="2147483648"/>
              <pc:sldLayoutMk cId="3277335501" sldId="2147483664"/>
              <ac:spMk id="2" creationId="{364A7690-5678-C455-E09D-36C6A23DC276}"/>
            </ac:spMkLst>
          </pc:spChg>
          <pc:spChg chg="mod">
            <ac:chgData name="Iqra Hasan" userId="24cf1392-a88b-48ed-9521-0a3efce6980d" providerId="ADAL" clId="{8C4FDE9A-F4F0-55D1-91CB-B73B4DE7C7C2}" dt="2026-03-01T22:20:25.139" v="2001" actId="207"/>
            <ac:spMkLst>
              <pc:docMk/>
              <pc:sldMasterMk cId="1075083465" sldId="2147483648"/>
              <pc:sldLayoutMk cId="3277335501" sldId="2147483664"/>
              <ac:spMk id="3" creationId="{E99D0E29-69EC-7DCC-22B9-DEEB896E4BD1}"/>
            </ac:spMkLst>
          </pc:spChg>
          <pc:spChg chg="del mod">
            <ac:chgData name="Iqra Hasan" userId="24cf1392-a88b-48ed-9521-0a3efce6980d" providerId="ADAL" clId="{8C4FDE9A-F4F0-55D1-91CB-B73B4DE7C7C2}" dt="2026-03-04T21:52:46.531" v="5251" actId="478"/>
            <ac:spMkLst>
              <pc:docMk/>
              <pc:sldMasterMk cId="1075083465" sldId="2147483648"/>
              <pc:sldLayoutMk cId="3277335501" sldId="2147483664"/>
              <ac:spMk id="4" creationId="{9F83E625-3E65-F8F4-E3A4-43B6CFE53016}"/>
            </ac:spMkLst>
          </pc:spChg>
          <pc:spChg chg="add mod">
            <ac:chgData name="Iqra Hasan" userId="24cf1392-a88b-48ed-9521-0a3efce6980d" providerId="ADAL" clId="{8C4FDE9A-F4F0-55D1-91CB-B73B4DE7C7C2}" dt="2026-03-04T21:52:56.513" v="5253" actId="167"/>
            <ac:spMkLst>
              <pc:docMk/>
              <pc:sldMasterMk cId="1075083465" sldId="2147483648"/>
              <pc:sldLayoutMk cId="3277335501" sldId="2147483664"/>
              <ac:spMk id="6" creationId="{13F24D80-71D9-2C0B-7590-DB03ED6F3231}"/>
            </ac:spMkLst>
          </pc:spChg>
          <pc:spChg chg="mod">
            <ac:chgData name="Iqra Hasan" userId="24cf1392-a88b-48ed-9521-0a3efce6980d" providerId="ADAL" clId="{8C4FDE9A-F4F0-55D1-91CB-B73B4DE7C7C2}" dt="2026-03-04T21:53:19.425" v="5255" actId="167"/>
            <ac:spMkLst>
              <pc:docMk/>
              <pc:sldMasterMk cId="1075083465" sldId="2147483648"/>
              <pc:sldLayoutMk cId="3277335501" sldId="2147483664"/>
              <ac:spMk id="7" creationId="{87FEB065-4523-90A8-A63E-7D9CE4E6F143}"/>
            </ac:spMkLst>
          </pc:spChg>
          <pc:spChg chg="mod">
            <ac:chgData name="Iqra Hasan" userId="24cf1392-a88b-48ed-9521-0a3efce6980d" providerId="ADAL" clId="{8C4FDE9A-F4F0-55D1-91CB-B73B4DE7C7C2}" dt="2026-03-01T22:20:33.524" v="2003" actId="207"/>
            <ac:spMkLst>
              <pc:docMk/>
              <pc:sldMasterMk cId="1075083465" sldId="2147483648"/>
              <pc:sldLayoutMk cId="3277335501" sldId="2147483664"/>
              <ac:spMk id="10" creationId="{6E0593F0-3FF6-FC12-710B-EE4B027A0EE8}"/>
            </ac:spMkLst>
          </pc:spChg>
          <pc:spChg chg="mod">
            <ac:chgData name="Iqra Hasan" userId="24cf1392-a88b-48ed-9521-0a3efce6980d" providerId="ADAL" clId="{8C4FDE9A-F4F0-55D1-91CB-B73B4DE7C7C2}" dt="2026-03-04T21:55:14.593" v="5276" actId="207"/>
            <ac:spMkLst>
              <pc:docMk/>
              <pc:sldMasterMk cId="1075083465" sldId="2147483648"/>
              <pc:sldLayoutMk cId="3277335501" sldId="2147483664"/>
              <ac:spMk id="12" creationId="{1B94644E-F029-FB88-2B63-AFCF53C831FC}"/>
            </ac:spMkLst>
          </pc:spChg>
          <pc:picChg chg="add mod">
            <ac:chgData name="Iqra Hasan" userId="24cf1392-a88b-48ed-9521-0a3efce6980d" providerId="ADAL" clId="{8C4FDE9A-F4F0-55D1-91CB-B73B4DE7C7C2}" dt="2026-03-01T22:19:48.365" v="1854"/>
            <ac:picMkLst>
              <pc:docMk/>
              <pc:sldMasterMk cId="1075083465" sldId="2147483648"/>
              <pc:sldLayoutMk cId="3277335501" sldId="2147483664"/>
              <ac:picMk id="5" creationId="{894B4BAB-E034-C289-B13C-18AFA51ACB96}"/>
            </ac:picMkLst>
          </pc:picChg>
        </pc:sldLayoutChg>
        <pc:sldLayoutChg chg="addSp delSp modSp mod">
          <pc:chgData name="Iqra Hasan" userId="24cf1392-a88b-48ed-9521-0a3efce6980d" providerId="ADAL" clId="{8C4FDE9A-F4F0-55D1-91CB-B73B4DE7C7C2}" dt="2026-03-05T19:18:54.976" v="7414" actId="29295"/>
          <pc:sldLayoutMkLst>
            <pc:docMk/>
            <pc:sldMasterMk cId="1075083465" sldId="2147483648"/>
            <pc:sldLayoutMk cId="3202770481" sldId="2147483665"/>
          </pc:sldLayoutMkLst>
          <pc:spChg chg="mod">
            <ac:chgData name="Iqra Hasan" userId="24cf1392-a88b-48ed-9521-0a3efce6980d" providerId="ADAL" clId="{8C4FDE9A-F4F0-55D1-91CB-B73B4DE7C7C2}" dt="2026-03-01T22:28:37.998" v="2530" actId="207"/>
            <ac:spMkLst>
              <pc:docMk/>
              <pc:sldMasterMk cId="1075083465" sldId="2147483648"/>
              <pc:sldLayoutMk cId="3202770481" sldId="2147483665"/>
              <ac:spMk id="5" creationId="{1FAE7675-0098-1D6F-8EF9-A0CE13406ABF}"/>
            </ac:spMkLst>
          </pc:spChg>
          <pc:spChg chg="mod">
            <ac:chgData name="Iqra Hasan" userId="24cf1392-a88b-48ed-9521-0a3efce6980d" providerId="ADAL" clId="{8C4FDE9A-F4F0-55D1-91CB-B73B4DE7C7C2}" dt="2026-03-04T21:59:24.082" v="5384" actId="207"/>
            <ac:spMkLst>
              <pc:docMk/>
              <pc:sldMasterMk cId="1075083465" sldId="2147483648"/>
              <pc:sldLayoutMk cId="3202770481" sldId="2147483665"/>
              <ac:spMk id="8" creationId="{26458B1F-FCB7-683B-FE9E-233FB85301C4}"/>
            </ac:spMkLst>
          </pc:spChg>
          <pc:spChg chg="mod">
            <ac:chgData name="Iqra Hasan" userId="24cf1392-a88b-48ed-9521-0a3efce6980d" providerId="ADAL" clId="{8C4FDE9A-F4F0-55D1-91CB-B73B4DE7C7C2}" dt="2026-03-01T22:28:41.721" v="2531" actId="207"/>
            <ac:spMkLst>
              <pc:docMk/>
              <pc:sldMasterMk cId="1075083465" sldId="2147483648"/>
              <pc:sldLayoutMk cId="3202770481" sldId="2147483665"/>
              <ac:spMk id="9" creationId="{8193D10F-BFA8-89C7-0BFE-A63631C0F5CB}"/>
            </ac:spMkLst>
          </pc:spChg>
          <pc:spChg chg="mod">
            <ac:chgData name="Iqra Hasan" userId="24cf1392-a88b-48ed-9521-0a3efce6980d" providerId="ADAL" clId="{8C4FDE9A-F4F0-55D1-91CB-B73B4DE7C7C2}" dt="2026-03-01T22:28:41.721" v="2531" actId="207"/>
            <ac:spMkLst>
              <pc:docMk/>
              <pc:sldMasterMk cId="1075083465" sldId="2147483648"/>
              <pc:sldLayoutMk cId="3202770481" sldId="2147483665"/>
              <ac:spMk id="10" creationId="{331F54AF-FFE2-FC4F-8041-7E5C83FCC32F}"/>
            </ac:spMkLst>
          </pc:spChg>
          <pc:picChg chg="add mod">
            <ac:chgData name="Iqra Hasan" userId="24cf1392-a88b-48ed-9521-0a3efce6980d" providerId="ADAL" clId="{8C4FDE9A-F4F0-55D1-91CB-B73B4DE7C7C2}" dt="2026-03-05T19:18:54.976" v="7414" actId="29295"/>
            <ac:picMkLst>
              <pc:docMk/>
              <pc:sldMasterMk cId="1075083465" sldId="2147483648"/>
              <pc:sldLayoutMk cId="3202770481" sldId="2147483665"/>
              <ac:picMk id="6" creationId="{C40BA233-7EBB-F0ED-1FB1-9F4802EB0398}"/>
            </ac:picMkLst>
          </pc:picChg>
          <pc:picChg chg="add mod">
            <ac:chgData name="Iqra Hasan" userId="24cf1392-a88b-48ed-9521-0a3efce6980d" providerId="ADAL" clId="{8C4FDE9A-F4F0-55D1-91CB-B73B4DE7C7C2}" dt="2026-03-01T22:28:26.705" v="2528"/>
            <ac:picMkLst>
              <pc:docMk/>
              <pc:sldMasterMk cId="1075083465" sldId="2147483648"/>
              <pc:sldLayoutMk cId="3202770481" sldId="2147483665"/>
              <ac:picMk id="7" creationId="{AC6AF95F-6727-F04B-38E7-7D000BB51B2F}"/>
            </ac:picMkLst>
          </pc:picChg>
        </pc:sldLayoutChg>
        <pc:sldLayoutChg chg="addSp delSp modSp add mod modTransition">
          <pc:chgData name="Iqra Hasan" userId="24cf1392-a88b-48ed-9521-0a3efce6980d" providerId="ADAL" clId="{8C4FDE9A-F4F0-55D1-91CB-B73B4DE7C7C2}" dt="2026-03-05T21:20:16.829" v="7678" actId="29295"/>
          <pc:sldLayoutMkLst>
            <pc:docMk/>
            <pc:sldMasterMk cId="1075083465" sldId="2147483648"/>
            <pc:sldLayoutMk cId="3925383645" sldId="2147483666"/>
          </pc:sldLayoutMkLst>
          <pc:spChg chg="del mod">
            <ac:chgData name="Iqra Hasan" userId="24cf1392-a88b-48ed-9521-0a3efce6980d" providerId="ADAL" clId="{8C4FDE9A-F4F0-55D1-91CB-B73B4DE7C7C2}" dt="2026-03-04T22:10:09.080" v="6754" actId="478"/>
            <ac:spMkLst>
              <pc:docMk/>
              <pc:sldMasterMk cId="1075083465" sldId="2147483648"/>
              <pc:sldLayoutMk cId="3925383645" sldId="2147483666"/>
              <ac:spMk id="10" creationId="{8FC9CE83-B6A4-92E5-7440-671E0CA7ACA1}"/>
            </ac:spMkLst>
          </pc:spChg>
          <pc:spChg chg="mod">
            <ac:chgData name="Iqra Hasan" userId="24cf1392-a88b-48ed-9521-0a3efce6980d" providerId="ADAL" clId="{8C4FDE9A-F4F0-55D1-91CB-B73B4DE7C7C2}" dt="2026-03-04T22:13:20.700" v="7371" actId="1076"/>
            <ac:spMkLst>
              <pc:docMk/>
              <pc:sldMasterMk cId="1075083465" sldId="2147483648"/>
              <pc:sldLayoutMk cId="3925383645" sldId="2147483666"/>
              <ac:spMk id="11" creationId="{9A13765F-4AE6-DC00-75F5-ACF93F216296}"/>
            </ac:spMkLst>
          </pc:spChg>
          <pc:spChg chg="mod">
            <ac:chgData name="Iqra Hasan" userId="24cf1392-a88b-48ed-9521-0a3efce6980d" providerId="ADAL" clId="{8C4FDE9A-F4F0-55D1-91CB-B73B4DE7C7C2}" dt="2026-03-05T19:22:20.372" v="7658" actId="207"/>
            <ac:spMkLst>
              <pc:docMk/>
              <pc:sldMasterMk cId="1075083465" sldId="2147483648"/>
              <pc:sldLayoutMk cId="3925383645" sldId="2147483666"/>
              <ac:spMk id="13" creationId="{4527638A-A640-F513-53BD-E9AF21DEB74D}"/>
            </ac:spMkLst>
          </pc:spChg>
          <pc:spChg chg="mod">
            <ac:chgData name="Iqra Hasan" userId="24cf1392-a88b-48ed-9521-0a3efce6980d" providerId="ADAL" clId="{8C4FDE9A-F4F0-55D1-91CB-B73B4DE7C7C2}" dt="2026-03-04T22:04:27.999" v="6131" actId="207"/>
            <ac:spMkLst>
              <pc:docMk/>
              <pc:sldMasterMk cId="1075083465" sldId="2147483648"/>
              <pc:sldLayoutMk cId="3925383645" sldId="2147483666"/>
              <ac:spMk id="16" creationId="{F121BAC5-A010-A2E0-694A-12DB45A78642}"/>
            </ac:spMkLst>
          </pc:spChg>
          <pc:spChg chg="mod">
            <ac:chgData name="Iqra Hasan" userId="24cf1392-a88b-48ed-9521-0a3efce6980d" providerId="ADAL" clId="{8C4FDE9A-F4F0-55D1-91CB-B73B4DE7C7C2}" dt="2026-03-01T22:38:41.643" v="3209" actId="1076"/>
            <ac:spMkLst>
              <pc:docMk/>
              <pc:sldMasterMk cId="1075083465" sldId="2147483648"/>
              <pc:sldLayoutMk cId="3925383645" sldId="2147483666"/>
              <ac:spMk id="18" creationId="{00BCE701-791A-1057-A1E8-5011DB057AEE}"/>
            </ac:spMkLst>
          </pc:spChg>
          <pc:picChg chg="del mod">
            <ac:chgData name="Iqra Hasan" userId="24cf1392-a88b-48ed-9521-0a3efce6980d" providerId="ADAL" clId="{8C4FDE9A-F4F0-55D1-91CB-B73B4DE7C7C2}" dt="2026-03-05T19:21:55.352" v="7564" actId="478"/>
            <ac:picMkLst>
              <pc:docMk/>
              <pc:sldMasterMk cId="1075083465" sldId="2147483648"/>
              <pc:sldLayoutMk cId="3925383645" sldId="2147483666"/>
              <ac:picMk id="2" creationId="{705DB769-1E8D-511E-4062-B25BC88899F2}"/>
            </ac:picMkLst>
          </pc:picChg>
          <pc:picChg chg="add mod">
            <ac:chgData name="Iqra Hasan" userId="24cf1392-a88b-48ed-9521-0a3efce6980d" providerId="ADAL" clId="{8C4FDE9A-F4F0-55D1-91CB-B73B4DE7C7C2}" dt="2026-03-05T21:20:16.829" v="7678" actId="29295"/>
            <ac:picMkLst>
              <pc:docMk/>
              <pc:sldMasterMk cId="1075083465" sldId="2147483648"/>
              <pc:sldLayoutMk cId="3925383645" sldId="2147483666"/>
              <ac:picMk id="3" creationId="{91300D72-0F85-975C-0A02-DCE433D70981}"/>
            </ac:picMkLst>
          </pc:picChg>
          <pc:picChg chg="del mod">
            <ac:chgData name="Iqra Hasan" userId="24cf1392-a88b-48ed-9521-0a3efce6980d" providerId="ADAL" clId="{8C4FDE9A-F4F0-55D1-91CB-B73B4DE7C7C2}" dt="2026-03-04T22:05:47.223" v="6271" actId="478"/>
            <ac:picMkLst>
              <pc:docMk/>
              <pc:sldMasterMk cId="1075083465" sldId="2147483648"/>
              <pc:sldLayoutMk cId="3925383645" sldId="2147483666"/>
              <ac:picMk id="3" creationId="{DB92FA35-3F07-4EE3-C4D2-5C99FD291C93}"/>
            </ac:picMkLst>
          </pc:picChg>
          <pc:picChg chg="add mod">
            <ac:chgData name="Iqra Hasan" userId="24cf1392-a88b-48ed-9521-0a3efce6980d" providerId="ADAL" clId="{8C4FDE9A-F4F0-55D1-91CB-B73B4DE7C7C2}" dt="2026-03-04T22:13:13.466" v="7368" actId="1076"/>
            <ac:picMkLst>
              <pc:docMk/>
              <pc:sldMasterMk cId="1075083465" sldId="2147483648"/>
              <pc:sldLayoutMk cId="3925383645" sldId="2147483666"/>
              <ac:picMk id="4" creationId="{C4E65D12-3FE4-5822-C095-D2856430D8B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DE524-7B8D-4943-BEC1-2FA19F991F2C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BD78-161B-8E4B-AA4B-B88E42F4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8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with a large reflective object&#10;&#10;AI-generated content may be incorrect.">
            <a:extLst>
              <a:ext uri="{FF2B5EF4-FFF2-40B4-BE49-F238E27FC236}">
                <a16:creationId xmlns:a16="http://schemas.microsoft.com/office/drawing/2014/main" id="{BF4B5023-FC26-7C6E-CD3A-02EF164366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олилиния: фигура 13">
            <a:extLst>
              <a:ext uri="{FF2B5EF4-FFF2-40B4-BE49-F238E27FC236}">
                <a16:creationId xmlns:a16="http://schemas.microsoft.com/office/drawing/2014/main" id="{4081DAC8-D763-B870-4FB6-4FB62FC2D218}"/>
              </a:ext>
            </a:extLst>
          </p:cNvPr>
          <p:cNvSpPr/>
          <p:nvPr userDrawn="1"/>
        </p:nvSpPr>
        <p:spPr>
          <a:xfrm>
            <a:off x="0" y="0"/>
            <a:ext cx="9084365" cy="6858000"/>
          </a:xfrm>
          <a:custGeom>
            <a:avLst/>
            <a:gdLst>
              <a:gd name="connsiteX0" fmla="*/ 0 w 13819440"/>
              <a:gd name="connsiteY0" fmla="*/ 0 h 10288588"/>
              <a:gd name="connsiteX1" fmla="*/ 13819440 w 13819440"/>
              <a:gd name="connsiteY1" fmla="*/ 0 h 10288588"/>
              <a:gd name="connsiteX2" fmla="*/ 13600718 w 13819440"/>
              <a:gd name="connsiteY2" fmla="*/ 234381 h 10288588"/>
              <a:gd name="connsiteX3" fmla="*/ 12469405 w 13819440"/>
              <a:gd name="connsiteY3" fmla="*/ 1715203 h 10288588"/>
              <a:gd name="connsiteX4" fmla="*/ 11052594 w 13819440"/>
              <a:gd name="connsiteY4" fmla="*/ 10191535 h 10288588"/>
              <a:gd name="connsiteX5" fmla="*/ 11088550 w 13819440"/>
              <a:gd name="connsiteY5" fmla="*/ 10288588 h 10288588"/>
              <a:gd name="connsiteX6" fmla="*/ 0 w 13819440"/>
              <a:gd name="connsiteY6" fmla="*/ 10288588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9440" h="10288588">
                <a:moveTo>
                  <a:pt x="0" y="0"/>
                </a:moveTo>
                <a:lnTo>
                  <a:pt x="13819440" y="0"/>
                </a:lnTo>
                <a:lnTo>
                  <a:pt x="13600718" y="234381"/>
                </a:lnTo>
                <a:cubicBezTo>
                  <a:pt x="13195006" y="686598"/>
                  <a:pt x="12815450" y="1181072"/>
                  <a:pt x="12469405" y="1715203"/>
                </a:cubicBezTo>
                <a:cubicBezTo>
                  <a:pt x="10652672" y="4519393"/>
                  <a:pt x="10211065" y="7719799"/>
                  <a:pt x="11052594" y="10191535"/>
                </a:cubicBezTo>
                <a:lnTo>
                  <a:pt x="11088550" y="10288588"/>
                </a:lnTo>
                <a:lnTo>
                  <a:pt x="0" y="1028858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6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олилиния: фигура 15">
            <a:extLst>
              <a:ext uri="{FF2B5EF4-FFF2-40B4-BE49-F238E27FC236}">
                <a16:creationId xmlns:a16="http://schemas.microsoft.com/office/drawing/2014/main" id="{0DD313D8-FAB9-07F7-6389-4CD01ABC0C0E}"/>
              </a:ext>
            </a:extLst>
          </p:cNvPr>
          <p:cNvSpPr/>
          <p:nvPr userDrawn="1"/>
        </p:nvSpPr>
        <p:spPr>
          <a:xfrm rot="2263085">
            <a:off x="5667387" y="-225698"/>
            <a:ext cx="3019046" cy="7716644"/>
          </a:xfrm>
          <a:custGeom>
            <a:avLst/>
            <a:gdLst>
              <a:gd name="connsiteX0" fmla="*/ 101754 w 5141048"/>
              <a:gd name="connsiteY0" fmla="*/ 700070 h 11257024"/>
              <a:gd name="connsiteX1" fmla="*/ 1006948 w 5141048"/>
              <a:gd name="connsiteY1" fmla="*/ 0 h 11257024"/>
              <a:gd name="connsiteX2" fmla="*/ 977320 w 5141048"/>
              <a:gd name="connsiteY2" fmla="*/ 319208 h 11257024"/>
              <a:gd name="connsiteX3" fmla="*/ 988351 w 5141048"/>
              <a:gd name="connsiteY3" fmla="*/ 2182695 h 11257024"/>
              <a:gd name="connsiteX4" fmla="*/ 5053233 w 5141048"/>
              <a:gd name="connsiteY4" fmla="*/ 9754502 h 11257024"/>
              <a:gd name="connsiteX5" fmla="*/ 5141048 w 5141048"/>
              <a:gd name="connsiteY5" fmla="*/ 9809276 h 11257024"/>
              <a:gd name="connsiteX6" fmla="*/ 3269103 w 5141048"/>
              <a:gd name="connsiteY6" fmla="*/ 11257024 h 11257024"/>
              <a:gd name="connsiteX7" fmla="*/ 3033773 w 5141048"/>
              <a:gd name="connsiteY7" fmla="*/ 11030825 h 11257024"/>
              <a:gd name="connsiteX8" fmla="*/ 0 w 5141048"/>
              <a:gd name="connsiteY8" fmla="*/ 2475836 h 11257024"/>
              <a:gd name="connsiteX9" fmla="*/ 66757 w 5141048"/>
              <a:gd name="connsiteY9" fmla="*/ 1032995 h 11257024"/>
              <a:gd name="csX0" fmla="*/ 101754 w 5141048"/>
              <a:gd name="csY0" fmla="*/ 611836 h 11168790"/>
              <a:gd name="csX1" fmla="*/ 1063393 w 5141048"/>
              <a:gd name="csY1" fmla="*/ 0 h 11168790"/>
              <a:gd name="csX2" fmla="*/ 977320 w 5141048"/>
              <a:gd name="csY2" fmla="*/ 230974 h 11168790"/>
              <a:gd name="csX3" fmla="*/ 988351 w 5141048"/>
              <a:gd name="csY3" fmla="*/ 2094461 h 11168790"/>
              <a:gd name="csX4" fmla="*/ 5053233 w 5141048"/>
              <a:gd name="csY4" fmla="*/ 9666268 h 11168790"/>
              <a:gd name="csX5" fmla="*/ 5141048 w 5141048"/>
              <a:gd name="csY5" fmla="*/ 9721042 h 11168790"/>
              <a:gd name="csX6" fmla="*/ 3269103 w 5141048"/>
              <a:gd name="csY6" fmla="*/ 11168790 h 11168790"/>
              <a:gd name="csX7" fmla="*/ 3033773 w 5141048"/>
              <a:gd name="csY7" fmla="*/ 10942591 h 11168790"/>
              <a:gd name="csX8" fmla="*/ 0 w 5141048"/>
              <a:gd name="csY8" fmla="*/ 2387602 h 11168790"/>
              <a:gd name="csX9" fmla="*/ 66757 w 5141048"/>
              <a:gd name="csY9" fmla="*/ 944761 h 11168790"/>
              <a:gd name="csX10" fmla="*/ 101754 w 5141048"/>
              <a:gd name="csY10" fmla="*/ 611836 h 11168790"/>
              <a:gd name="csX0" fmla="*/ 101754 w 5141048"/>
              <a:gd name="csY0" fmla="*/ 611836 h 11035573"/>
              <a:gd name="csX1" fmla="*/ 1063393 w 5141048"/>
              <a:gd name="csY1" fmla="*/ 0 h 11035573"/>
              <a:gd name="csX2" fmla="*/ 977320 w 5141048"/>
              <a:gd name="csY2" fmla="*/ 230974 h 11035573"/>
              <a:gd name="csX3" fmla="*/ 988351 w 5141048"/>
              <a:gd name="csY3" fmla="*/ 2094461 h 11035573"/>
              <a:gd name="csX4" fmla="*/ 5053233 w 5141048"/>
              <a:gd name="csY4" fmla="*/ 9666268 h 11035573"/>
              <a:gd name="csX5" fmla="*/ 5141048 w 5141048"/>
              <a:gd name="csY5" fmla="*/ 9721042 h 11035573"/>
              <a:gd name="csX6" fmla="*/ 3121684 w 5141048"/>
              <a:gd name="csY6" fmla="*/ 11035573 h 11035573"/>
              <a:gd name="csX7" fmla="*/ 3033773 w 5141048"/>
              <a:gd name="csY7" fmla="*/ 10942591 h 11035573"/>
              <a:gd name="csX8" fmla="*/ 0 w 5141048"/>
              <a:gd name="csY8" fmla="*/ 2387602 h 11035573"/>
              <a:gd name="csX9" fmla="*/ 66757 w 5141048"/>
              <a:gd name="csY9" fmla="*/ 944761 h 11035573"/>
              <a:gd name="csX10" fmla="*/ 101754 w 5141048"/>
              <a:gd name="csY10" fmla="*/ 611836 h 11035573"/>
              <a:gd name="csX0" fmla="*/ 101754 w 5141048"/>
              <a:gd name="csY0" fmla="*/ 611836 h 11035573"/>
              <a:gd name="csX1" fmla="*/ 1063393 w 5141048"/>
              <a:gd name="csY1" fmla="*/ 0 h 11035573"/>
              <a:gd name="csX2" fmla="*/ 977320 w 5141048"/>
              <a:gd name="csY2" fmla="*/ 230974 h 11035573"/>
              <a:gd name="csX3" fmla="*/ 988351 w 5141048"/>
              <a:gd name="csY3" fmla="*/ 2094461 h 11035573"/>
              <a:gd name="csX4" fmla="*/ 5053233 w 5141048"/>
              <a:gd name="csY4" fmla="*/ 9666268 h 11035573"/>
              <a:gd name="csX5" fmla="*/ 5141048 w 5141048"/>
              <a:gd name="csY5" fmla="*/ 9721042 h 11035573"/>
              <a:gd name="csX6" fmla="*/ 3121684 w 5141048"/>
              <a:gd name="csY6" fmla="*/ 11035573 h 11035573"/>
              <a:gd name="csX7" fmla="*/ 3033773 w 5141048"/>
              <a:gd name="csY7" fmla="*/ 10942591 h 11035573"/>
              <a:gd name="csX8" fmla="*/ 0 w 5141048"/>
              <a:gd name="csY8" fmla="*/ 2387602 h 11035573"/>
              <a:gd name="csX9" fmla="*/ 66757 w 5141048"/>
              <a:gd name="csY9" fmla="*/ 944761 h 11035573"/>
              <a:gd name="csX10" fmla="*/ 101754 w 5141048"/>
              <a:gd name="csY10" fmla="*/ 611836 h 11035573"/>
              <a:gd name="csX0" fmla="*/ 101754 w 5141048"/>
              <a:gd name="csY0" fmla="*/ 611836 h 11035573"/>
              <a:gd name="csX1" fmla="*/ 1063393 w 5141048"/>
              <a:gd name="csY1" fmla="*/ 0 h 11035573"/>
              <a:gd name="csX2" fmla="*/ 977320 w 5141048"/>
              <a:gd name="csY2" fmla="*/ 230974 h 11035573"/>
              <a:gd name="csX3" fmla="*/ 988351 w 5141048"/>
              <a:gd name="csY3" fmla="*/ 2094461 h 11035573"/>
              <a:gd name="csX4" fmla="*/ 5053233 w 5141048"/>
              <a:gd name="csY4" fmla="*/ 9666268 h 11035573"/>
              <a:gd name="csX5" fmla="*/ 5141048 w 5141048"/>
              <a:gd name="csY5" fmla="*/ 9721042 h 11035573"/>
              <a:gd name="csX6" fmla="*/ 3121684 w 5141048"/>
              <a:gd name="csY6" fmla="*/ 11035573 h 11035573"/>
              <a:gd name="csX7" fmla="*/ 3033773 w 5141048"/>
              <a:gd name="csY7" fmla="*/ 10942591 h 11035573"/>
              <a:gd name="csX8" fmla="*/ 0 w 5141048"/>
              <a:gd name="csY8" fmla="*/ 2387602 h 11035573"/>
              <a:gd name="csX9" fmla="*/ 66757 w 5141048"/>
              <a:gd name="csY9" fmla="*/ 944761 h 11035573"/>
              <a:gd name="csX10" fmla="*/ 101754 w 5141048"/>
              <a:gd name="csY10" fmla="*/ 611836 h 11035573"/>
              <a:gd name="csX0" fmla="*/ 101754 w 5141048"/>
              <a:gd name="csY0" fmla="*/ 667973 h 11091710"/>
              <a:gd name="csX1" fmla="*/ 1138835 w 5141048"/>
              <a:gd name="csY1" fmla="*/ 0 h 11091710"/>
              <a:gd name="csX2" fmla="*/ 977320 w 5141048"/>
              <a:gd name="csY2" fmla="*/ 287111 h 11091710"/>
              <a:gd name="csX3" fmla="*/ 988351 w 5141048"/>
              <a:gd name="csY3" fmla="*/ 2150598 h 11091710"/>
              <a:gd name="csX4" fmla="*/ 5053233 w 5141048"/>
              <a:gd name="csY4" fmla="*/ 9722405 h 11091710"/>
              <a:gd name="csX5" fmla="*/ 5141048 w 5141048"/>
              <a:gd name="csY5" fmla="*/ 9777179 h 11091710"/>
              <a:gd name="csX6" fmla="*/ 3121684 w 5141048"/>
              <a:gd name="csY6" fmla="*/ 11091710 h 11091710"/>
              <a:gd name="csX7" fmla="*/ 3033773 w 5141048"/>
              <a:gd name="csY7" fmla="*/ 10998728 h 11091710"/>
              <a:gd name="csX8" fmla="*/ 0 w 5141048"/>
              <a:gd name="csY8" fmla="*/ 2443739 h 11091710"/>
              <a:gd name="csX9" fmla="*/ 66757 w 5141048"/>
              <a:gd name="csY9" fmla="*/ 1000898 h 11091710"/>
              <a:gd name="csX10" fmla="*/ 101754 w 5141048"/>
              <a:gd name="csY10" fmla="*/ 667973 h 11091710"/>
              <a:gd name="csX0" fmla="*/ 101754 w 5141048"/>
              <a:gd name="csY0" fmla="*/ 667973 h 11091710"/>
              <a:gd name="csX1" fmla="*/ 1138835 w 5141048"/>
              <a:gd name="csY1" fmla="*/ 0 h 11091710"/>
              <a:gd name="csX2" fmla="*/ 977320 w 5141048"/>
              <a:gd name="csY2" fmla="*/ 287111 h 11091710"/>
              <a:gd name="csX3" fmla="*/ 988351 w 5141048"/>
              <a:gd name="csY3" fmla="*/ 2150598 h 11091710"/>
              <a:gd name="csX4" fmla="*/ 5053233 w 5141048"/>
              <a:gd name="csY4" fmla="*/ 9722405 h 11091710"/>
              <a:gd name="csX5" fmla="*/ 5141048 w 5141048"/>
              <a:gd name="csY5" fmla="*/ 9777179 h 11091710"/>
              <a:gd name="csX6" fmla="*/ 3121684 w 5141048"/>
              <a:gd name="csY6" fmla="*/ 11091710 h 11091710"/>
              <a:gd name="csX7" fmla="*/ 3033773 w 5141048"/>
              <a:gd name="csY7" fmla="*/ 10998728 h 11091710"/>
              <a:gd name="csX8" fmla="*/ 0 w 5141048"/>
              <a:gd name="csY8" fmla="*/ 2443739 h 11091710"/>
              <a:gd name="csX9" fmla="*/ 66757 w 5141048"/>
              <a:gd name="csY9" fmla="*/ 1000898 h 11091710"/>
              <a:gd name="csX10" fmla="*/ 101754 w 5141048"/>
              <a:gd name="csY10" fmla="*/ 667973 h 11091710"/>
              <a:gd name="csX0" fmla="*/ 101754 w 5141048"/>
              <a:gd name="csY0" fmla="*/ 668080 h 11091817"/>
              <a:gd name="csX1" fmla="*/ 1138835 w 5141048"/>
              <a:gd name="csY1" fmla="*/ 107 h 11091817"/>
              <a:gd name="csX2" fmla="*/ 977320 w 5141048"/>
              <a:gd name="csY2" fmla="*/ 287218 h 11091817"/>
              <a:gd name="csX3" fmla="*/ 988351 w 5141048"/>
              <a:gd name="csY3" fmla="*/ 2150705 h 11091817"/>
              <a:gd name="csX4" fmla="*/ 5053233 w 5141048"/>
              <a:gd name="csY4" fmla="*/ 9722512 h 11091817"/>
              <a:gd name="csX5" fmla="*/ 5141048 w 5141048"/>
              <a:gd name="csY5" fmla="*/ 9777286 h 11091817"/>
              <a:gd name="csX6" fmla="*/ 3121684 w 5141048"/>
              <a:gd name="csY6" fmla="*/ 11091817 h 11091817"/>
              <a:gd name="csX7" fmla="*/ 3033773 w 5141048"/>
              <a:gd name="csY7" fmla="*/ 10998835 h 11091817"/>
              <a:gd name="csX8" fmla="*/ 0 w 5141048"/>
              <a:gd name="csY8" fmla="*/ 2443846 h 11091817"/>
              <a:gd name="csX9" fmla="*/ 66757 w 5141048"/>
              <a:gd name="csY9" fmla="*/ 1001005 h 11091817"/>
              <a:gd name="csX10" fmla="*/ 101754 w 5141048"/>
              <a:gd name="csY10" fmla="*/ 668080 h 11091817"/>
              <a:gd name="csX0" fmla="*/ 101754 w 5141048"/>
              <a:gd name="csY0" fmla="*/ 668080 h 11076016"/>
              <a:gd name="csX1" fmla="*/ 1138835 w 5141048"/>
              <a:gd name="csY1" fmla="*/ 107 h 11076016"/>
              <a:gd name="csX2" fmla="*/ 977320 w 5141048"/>
              <a:gd name="csY2" fmla="*/ 287218 h 11076016"/>
              <a:gd name="csX3" fmla="*/ 988351 w 5141048"/>
              <a:gd name="csY3" fmla="*/ 2150705 h 11076016"/>
              <a:gd name="csX4" fmla="*/ 5053233 w 5141048"/>
              <a:gd name="csY4" fmla="*/ 9722512 h 11076016"/>
              <a:gd name="csX5" fmla="*/ 5141048 w 5141048"/>
              <a:gd name="csY5" fmla="*/ 9777286 h 11076016"/>
              <a:gd name="csX6" fmla="*/ 3124087 w 5141048"/>
              <a:gd name="csY6" fmla="*/ 11076016 h 11076016"/>
              <a:gd name="csX7" fmla="*/ 3033773 w 5141048"/>
              <a:gd name="csY7" fmla="*/ 10998835 h 11076016"/>
              <a:gd name="csX8" fmla="*/ 0 w 5141048"/>
              <a:gd name="csY8" fmla="*/ 2443846 h 11076016"/>
              <a:gd name="csX9" fmla="*/ 66757 w 5141048"/>
              <a:gd name="csY9" fmla="*/ 1001005 h 11076016"/>
              <a:gd name="csX10" fmla="*/ 101754 w 5141048"/>
              <a:gd name="csY10" fmla="*/ 668080 h 11076016"/>
              <a:gd name="csX0" fmla="*/ 101754 w 5141048"/>
              <a:gd name="csY0" fmla="*/ 668080 h 11006097"/>
              <a:gd name="csX1" fmla="*/ 1138835 w 5141048"/>
              <a:gd name="csY1" fmla="*/ 107 h 11006097"/>
              <a:gd name="csX2" fmla="*/ 977320 w 5141048"/>
              <a:gd name="csY2" fmla="*/ 287218 h 11006097"/>
              <a:gd name="csX3" fmla="*/ 988351 w 5141048"/>
              <a:gd name="csY3" fmla="*/ 2150705 h 11006097"/>
              <a:gd name="csX4" fmla="*/ 5053233 w 5141048"/>
              <a:gd name="csY4" fmla="*/ 9722512 h 11006097"/>
              <a:gd name="csX5" fmla="*/ 5141048 w 5141048"/>
              <a:gd name="csY5" fmla="*/ 9777286 h 11006097"/>
              <a:gd name="csX6" fmla="*/ 3220741 w 5141048"/>
              <a:gd name="csY6" fmla="*/ 11006097 h 11006097"/>
              <a:gd name="csX7" fmla="*/ 3033773 w 5141048"/>
              <a:gd name="csY7" fmla="*/ 10998835 h 11006097"/>
              <a:gd name="csX8" fmla="*/ 0 w 5141048"/>
              <a:gd name="csY8" fmla="*/ 2443846 h 11006097"/>
              <a:gd name="csX9" fmla="*/ 66757 w 5141048"/>
              <a:gd name="csY9" fmla="*/ 1001005 h 11006097"/>
              <a:gd name="csX10" fmla="*/ 101754 w 5141048"/>
              <a:gd name="csY10" fmla="*/ 668080 h 11006097"/>
              <a:gd name="csX0" fmla="*/ 101754 w 5141048"/>
              <a:gd name="csY0" fmla="*/ 668080 h 11084332"/>
              <a:gd name="csX1" fmla="*/ 1138835 w 5141048"/>
              <a:gd name="csY1" fmla="*/ 107 h 11084332"/>
              <a:gd name="csX2" fmla="*/ 977320 w 5141048"/>
              <a:gd name="csY2" fmla="*/ 287218 h 11084332"/>
              <a:gd name="csX3" fmla="*/ 988351 w 5141048"/>
              <a:gd name="csY3" fmla="*/ 2150705 h 11084332"/>
              <a:gd name="csX4" fmla="*/ 5053233 w 5141048"/>
              <a:gd name="csY4" fmla="*/ 9722512 h 11084332"/>
              <a:gd name="csX5" fmla="*/ 5141048 w 5141048"/>
              <a:gd name="csY5" fmla="*/ 9777286 h 11084332"/>
              <a:gd name="csX6" fmla="*/ 3089370 w 5141048"/>
              <a:gd name="csY6" fmla="*/ 11084333 h 11084332"/>
              <a:gd name="csX7" fmla="*/ 3033773 w 5141048"/>
              <a:gd name="csY7" fmla="*/ 10998835 h 11084332"/>
              <a:gd name="csX8" fmla="*/ 0 w 5141048"/>
              <a:gd name="csY8" fmla="*/ 2443846 h 11084332"/>
              <a:gd name="csX9" fmla="*/ 66757 w 5141048"/>
              <a:gd name="csY9" fmla="*/ 1001005 h 11084332"/>
              <a:gd name="csX10" fmla="*/ 101754 w 5141048"/>
              <a:gd name="csY10" fmla="*/ 668080 h 11084332"/>
              <a:gd name="csX0" fmla="*/ 101754 w 5112837"/>
              <a:gd name="csY0" fmla="*/ 668080 h 11084333"/>
              <a:gd name="csX1" fmla="*/ 1138835 w 5112837"/>
              <a:gd name="csY1" fmla="*/ 107 h 11084333"/>
              <a:gd name="csX2" fmla="*/ 977320 w 5112837"/>
              <a:gd name="csY2" fmla="*/ 287218 h 11084333"/>
              <a:gd name="csX3" fmla="*/ 988351 w 5112837"/>
              <a:gd name="csY3" fmla="*/ 2150705 h 11084333"/>
              <a:gd name="csX4" fmla="*/ 5053233 w 5112837"/>
              <a:gd name="csY4" fmla="*/ 9722512 h 11084333"/>
              <a:gd name="csX5" fmla="*/ 5112837 w 5112837"/>
              <a:gd name="csY5" fmla="*/ 9774259 h 11084333"/>
              <a:gd name="csX6" fmla="*/ 3089370 w 5112837"/>
              <a:gd name="csY6" fmla="*/ 11084333 h 11084333"/>
              <a:gd name="csX7" fmla="*/ 3033773 w 5112837"/>
              <a:gd name="csY7" fmla="*/ 10998835 h 11084333"/>
              <a:gd name="csX8" fmla="*/ 0 w 5112837"/>
              <a:gd name="csY8" fmla="*/ 2443846 h 11084333"/>
              <a:gd name="csX9" fmla="*/ 66757 w 5112837"/>
              <a:gd name="csY9" fmla="*/ 1001005 h 11084333"/>
              <a:gd name="csX10" fmla="*/ 101754 w 5112837"/>
              <a:gd name="csY10" fmla="*/ 668080 h 11084333"/>
              <a:gd name="csX0" fmla="*/ 101754 w 5112837"/>
              <a:gd name="csY0" fmla="*/ 560508 h 10976761"/>
              <a:gd name="csX1" fmla="*/ 995455 w 5112837"/>
              <a:gd name="csY1" fmla="*/ 248 h 10976761"/>
              <a:gd name="csX2" fmla="*/ 977320 w 5112837"/>
              <a:gd name="csY2" fmla="*/ 179646 h 10976761"/>
              <a:gd name="csX3" fmla="*/ 988351 w 5112837"/>
              <a:gd name="csY3" fmla="*/ 2043133 h 10976761"/>
              <a:gd name="csX4" fmla="*/ 5053233 w 5112837"/>
              <a:gd name="csY4" fmla="*/ 9614940 h 10976761"/>
              <a:gd name="csX5" fmla="*/ 5112837 w 5112837"/>
              <a:gd name="csY5" fmla="*/ 9666687 h 10976761"/>
              <a:gd name="csX6" fmla="*/ 3089370 w 5112837"/>
              <a:gd name="csY6" fmla="*/ 10976761 h 10976761"/>
              <a:gd name="csX7" fmla="*/ 3033773 w 5112837"/>
              <a:gd name="csY7" fmla="*/ 10891263 h 10976761"/>
              <a:gd name="csX8" fmla="*/ 0 w 5112837"/>
              <a:gd name="csY8" fmla="*/ 2336274 h 10976761"/>
              <a:gd name="csX9" fmla="*/ 66757 w 5112837"/>
              <a:gd name="csY9" fmla="*/ 893433 h 10976761"/>
              <a:gd name="csX10" fmla="*/ 101754 w 5112837"/>
              <a:gd name="csY10" fmla="*/ 560508 h 10976761"/>
              <a:gd name="csX0" fmla="*/ 101754 w 5112837"/>
              <a:gd name="csY0" fmla="*/ 562564 h 10978817"/>
              <a:gd name="csX1" fmla="*/ 976231 w 5112837"/>
              <a:gd name="csY1" fmla="*/ 240 h 10978817"/>
              <a:gd name="csX2" fmla="*/ 977320 w 5112837"/>
              <a:gd name="csY2" fmla="*/ 181702 h 10978817"/>
              <a:gd name="csX3" fmla="*/ 988351 w 5112837"/>
              <a:gd name="csY3" fmla="*/ 2045189 h 10978817"/>
              <a:gd name="csX4" fmla="*/ 5053233 w 5112837"/>
              <a:gd name="csY4" fmla="*/ 9616996 h 10978817"/>
              <a:gd name="csX5" fmla="*/ 5112837 w 5112837"/>
              <a:gd name="csY5" fmla="*/ 9668743 h 10978817"/>
              <a:gd name="csX6" fmla="*/ 3089370 w 5112837"/>
              <a:gd name="csY6" fmla="*/ 10978817 h 10978817"/>
              <a:gd name="csX7" fmla="*/ 3033773 w 5112837"/>
              <a:gd name="csY7" fmla="*/ 10893319 h 10978817"/>
              <a:gd name="csX8" fmla="*/ 0 w 5112837"/>
              <a:gd name="csY8" fmla="*/ 2338330 h 10978817"/>
              <a:gd name="csX9" fmla="*/ 66757 w 5112837"/>
              <a:gd name="csY9" fmla="*/ 895489 h 10978817"/>
              <a:gd name="csX10" fmla="*/ 101754 w 5112837"/>
              <a:gd name="csY10" fmla="*/ 562564 h 109788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5112837" h="10978817">
                <a:moveTo>
                  <a:pt x="101754" y="562564"/>
                </a:moveTo>
                <a:lnTo>
                  <a:pt x="976231" y="240"/>
                </a:lnTo>
                <a:cubicBezTo>
                  <a:pt x="973775" y="-4974"/>
                  <a:pt x="987196" y="75299"/>
                  <a:pt x="977320" y="181702"/>
                </a:cubicBezTo>
                <a:cubicBezTo>
                  <a:pt x="933046" y="787626"/>
                  <a:pt x="935313" y="1410973"/>
                  <a:pt x="988351" y="2045189"/>
                </a:cubicBezTo>
                <a:cubicBezTo>
                  <a:pt x="1266796" y="5374823"/>
                  <a:pt x="2875406" y="8176606"/>
                  <a:pt x="5053233" y="9616996"/>
                </a:cubicBezTo>
                <a:lnTo>
                  <a:pt x="5112837" y="9668743"/>
                </a:lnTo>
                <a:lnTo>
                  <a:pt x="3089370" y="10978817"/>
                </a:lnTo>
                <a:lnTo>
                  <a:pt x="3033773" y="10893319"/>
                </a:lnTo>
                <a:cubicBezTo>
                  <a:pt x="1203412" y="9039286"/>
                  <a:pt x="0" y="5899518"/>
                  <a:pt x="0" y="2338330"/>
                </a:cubicBezTo>
                <a:cubicBezTo>
                  <a:pt x="0" y="1848666"/>
                  <a:pt x="22752" y="1366970"/>
                  <a:pt x="66757" y="895489"/>
                </a:cubicBezTo>
                <a:lnTo>
                  <a:pt x="101754" y="562564"/>
                </a:lnTo>
                <a:close/>
              </a:path>
            </a:pathLst>
          </a:custGeom>
          <a:gradFill>
            <a:gsLst>
              <a:gs pos="0">
                <a:srgbClr val="6CC24A">
                  <a:alpha val="21000"/>
                </a:srgbClr>
              </a:gs>
              <a:gs pos="93000">
                <a:srgbClr val="6CC24A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Picture 13" descr="A black and green logo&#10;&#10;AI-generated content may be incorrect.">
            <a:extLst>
              <a:ext uri="{FF2B5EF4-FFF2-40B4-BE49-F238E27FC236}">
                <a16:creationId xmlns:a16="http://schemas.microsoft.com/office/drawing/2014/main" id="{4A1AF89D-D808-C77E-5B5C-480F64FA2F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88" y="337089"/>
            <a:ext cx="3527684" cy="10838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91D74D7-E142-1F70-FD83-2AA992AAC7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388" y="1952786"/>
            <a:ext cx="4752049" cy="2747073"/>
          </a:xfrm>
        </p:spPr>
        <p:txBody>
          <a:bodyPr anchor="t">
            <a:normAutofit/>
          </a:bodyPr>
          <a:lstStyle>
            <a:lvl1pPr algn="l">
              <a:defRPr sz="44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521D18-5701-B8DE-549B-E8EE1AD4E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389" y="5036948"/>
            <a:ext cx="4395587" cy="1483963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36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large reflective object&#10;&#10;AI-generated content may be incorrect.">
            <a:extLst>
              <a:ext uri="{FF2B5EF4-FFF2-40B4-BE49-F238E27FC236}">
                <a16:creationId xmlns:a16="http://schemas.microsoft.com/office/drawing/2014/main" id="{8306561B-03C2-F2D3-D10E-2FC80D7FBB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" y="-1"/>
            <a:ext cx="12192000" cy="685800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6458B1F-FCB7-683B-FE9E-233FB853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93D10F-BFA8-89C7-0BFE-A63631C0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345"/>
            <a:ext cx="5017477" cy="39025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1F54AF-FFE2-FC4F-8041-7E5C83FCC3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2184" y="2156345"/>
            <a:ext cx="5017477" cy="39025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7761C5-F2EA-CD07-7618-701C8C5D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47E7E-253E-D9FA-7E1B-387B834941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0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city skyline with black background&#10;&#10;AI-generated content may be incorrect.">
            <a:extLst>
              <a:ext uri="{FF2B5EF4-FFF2-40B4-BE49-F238E27FC236}">
                <a16:creationId xmlns:a16="http://schemas.microsoft.com/office/drawing/2014/main" id="{C40BA233-7EBB-F0ED-1FB1-9F4802EB0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4444110"/>
            <a:ext cx="12192001" cy="24162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6458B1F-FCB7-683B-FE9E-233FB853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6CC24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AE7675-0098-1D6F-8EF9-A0CE1340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93D10F-BFA8-89C7-0BFE-A63631C0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345"/>
            <a:ext cx="5017477" cy="39025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1F54AF-FFE2-FC4F-8041-7E5C83FCC32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2184" y="2156345"/>
            <a:ext cx="5017477" cy="390257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AF95F-6727-F04B-38E7-7D000BB51B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7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5">
            <a:extLst>
              <a:ext uri="{FF2B5EF4-FFF2-40B4-BE49-F238E27FC236}">
                <a16:creationId xmlns:a16="http://schemas.microsoft.com/office/drawing/2014/main" id="{C7328460-E7CF-09EA-C3CE-89280534E0C6}"/>
              </a:ext>
            </a:extLst>
          </p:cNvPr>
          <p:cNvSpPr/>
          <p:nvPr userDrawn="1"/>
        </p:nvSpPr>
        <p:spPr>
          <a:xfrm>
            <a:off x="-40" y="-121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26000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3B0396-C590-3299-3909-BCADE563C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6" y="365125"/>
            <a:ext cx="4879044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BA2B42-75AA-5BC7-162C-40B5C2CFAA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40286" y="1951039"/>
            <a:ext cx="4879044" cy="397668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F7B580-08F0-85F8-08BB-97013DAE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A77D5B-0103-9356-8A0D-EB0439A1B253}"/>
              </a:ext>
            </a:extLst>
          </p:cNvPr>
          <p:cNvSpPr/>
          <p:nvPr userDrawn="1"/>
        </p:nvSpPr>
        <p:spPr>
          <a:xfrm>
            <a:off x="703385" y="467642"/>
            <a:ext cx="2543907" cy="2543907"/>
          </a:xfrm>
          <a:prstGeom prst="rect">
            <a:avLst/>
          </a:prstGeom>
          <a:solidFill>
            <a:srgbClr val="6CC24A">
              <a:alpha val="1015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C1AE6B-2C2D-4974-EC38-CD8EFDDC7568}"/>
              </a:ext>
            </a:extLst>
          </p:cNvPr>
          <p:cNvSpPr/>
          <p:nvPr userDrawn="1"/>
        </p:nvSpPr>
        <p:spPr>
          <a:xfrm>
            <a:off x="3552093" y="467642"/>
            <a:ext cx="2543907" cy="2543907"/>
          </a:xfrm>
          <a:prstGeom prst="rect">
            <a:avLst/>
          </a:prstGeom>
          <a:solidFill>
            <a:srgbClr val="6CC2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5FD6EE-7670-78DC-2F82-1F677065974B}"/>
              </a:ext>
            </a:extLst>
          </p:cNvPr>
          <p:cNvSpPr/>
          <p:nvPr userDrawn="1"/>
        </p:nvSpPr>
        <p:spPr>
          <a:xfrm>
            <a:off x="703385" y="3383818"/>
            <a:ext cx="2543907" cy="2543907"/>
          </a:xfrm>
          <a:prstGeom prst="rect">
            <a:avLst/>
          </a:prstGeom>
          <a:solidFill>
            <a:srgbClr val="6CC2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7F5D9-4D6C-5D7A-CBA4-60F5405DB895}"/>
              </a:ext>
            </a:extLst>
          </p:cNvPr>
          <p:cNvSpPr/>
          <p:nvPr userDrawn="1"/>
        </p:nvSpPr>
        <p:spPr>
          <a:xfrm>
            <a:off x="3552093" y="3383818"/>
            <a:ext cx="2543907" cy="2543907"/>
          </a:xfrm>
          <a:prstGeom prst="rect">
            <a:avLst/>
          </a:prstGeom>
          <a:solidFill>
            <a:srgbClr val="6CC2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959F33-BDBB-B88A-4279-D0A5B766AA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3263" y="468313"/>
            <a:ext cx="2544762" cy="2543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31F4FF39-4BF3-4609-D9F0-B6056534CD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55320" y="468313"/>
            <a:ext cx="2544762" cy="2543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90EEF622-F298-80E1-96FD-E112BE75A8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263" y="3385684"/>
            <a:ext cx="2544762" cy="2543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825D4AF-4486-CA63-CBC4-A364249C7E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5320" y="3385684"/>
            <a:ext cx="2544762" cy="2543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edit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FF724-C0B6-411E-6459-DA0BA478F1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5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5">
            <a:extLst>
              <a:ext uri="{FF2B5EF4-FFF2-40B4-BE49-F238E27FC236}">
                <a16:creationId xmlns:a16="http://schemas.microsoft.com/office/drawing/2014/main" id="{A625ADC2-CA5D-2DDD-6936-E9D717574B3E}"/>
              </a:ext>
            </a:extLst>
          </p:cNvPr>
          <p:cNvSpPr/>
          <p:nvPr userDrawn="1"/>
        </p:nvSpPr>
        <p:spPr>
          <a:xfrm>
            <a:off x="-40" y="-121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33000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0D47BE-B4CD-0DD9-1A24-440AC317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BB5A42-DC20-7FDD-7E6F-DE3B1050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4" y="365125"/>
            <a:ext cx="10657114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215CA1-B991-E914-93F6-28096F57F115}"/>
              </a:ext>
            </a:extLst>
          </p:cNvPr>
          <p:cNvSpPr/>
          <p:nvPr userDrawn="1"/>
        </p:nvSpPr>
        <p:spPr>
          <a:xfrm>
            <a:off x="8011886" y="2830286"/>
            <a:ext cx="3341914" cy="3113314"/>
          </a:xfrm>
          <a:prstGeom prst="rect">
            <a:avLst/>
          </a:prstGeom>
          <a:solidFill>
            <a:srgbClr val="6CC2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EF8B75-CA99-84FC-D62D-4EE5A43BFB60}"/>
              </a:ext>
            </a:extLst>
          </p:cNvPr>
          <p:cNvSpPr/>
          <p:nvPr userDrawn="1"/>
        </p:nvSpPr>
        <p:spPr>
          <a:xfrm>
            <a:off x="4351565" y="2830286"/>
            <a:ext cx="3341914" cy="3113314"/>
          </a:xfrm>
          <a:prstGeom prst="rect">
            <a:avLst/>
          </a:prstGeom>
          <a:solidFill>
            <a:srgbClr val="6CC2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BC778E-2FB9-502A-FFCE-63E99DC03C67}"/>
              </a:ext>
            </a:extLst>
          </p:cNvPr>
          <p:cNvSpPr/>
          <p:nvPr userDrawn="1"/>
        </p:nvSpPr>
        <p:spPr>
          <a:xfrm>
            <a:off x="691244" y="2830286"/>
            <a:ext cx="3341914" cy="3113314"/>
          </a:xfrm>
          <a:prstGeom prst="rect">
            <a:avLst/>
          </a:prstGeom>
          <a:solidFill>
            <a:srgbClr val="6CC24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94C633-7544-16AB-FF67-BE6442C7F3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1244" y="2830286"/>
            <a:ext cx="3341914" cy="3113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A23BD4E-D398-7F9A-452F-2C63783DCA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8844" y="2830286"/>
            <a:ext cx="3341914" cy="3113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78DE8859-4B9D-4E11-27EA-2D19AF7192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6444" y="2830286"/>
            <a:ext cx="3341914" cy="3113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621F579C-A28E-5E9C-76A7-A01D14FD68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244" y="1915486"/>
            <a:ext cx="3341914" cy="722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</a:t>
            </a:r>
          </a:p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8E95D855-C992-2A99-C02F-4906CEC738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48844" y="1915486"/>
            <a:ext cx="3341914" cy="722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</a:t>
            </a:r>
          </a:p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3B29A81-F8C3-107B-5A54-82D19E62A8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6444" y="1915486"/>
            <a:ext cx="3341914" cy="72238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</a:t>
            </a:r>
          </a:p>
          <a:p>
            <a:pPr lvl="0"/>
            <a:r>
              <a:rPr lang="en-US" dirty="0"/>
              <a:t>edit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F55B9F-B842-754A-1653-899FDEE29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with a large reflective object&#10;&#10;AI-generated content may be incorrect.">
            <a:extLst>
              <a:ext uri="{FF2B5EF4-FFF2-40B4-BE49-F238E27FC236}">
                <a16:creationId xmlns:a16="http://schemas.microsoft.com/office/drawing/2014/main" id="{2E09C547-44D4-F684-9D36-B07FB28047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" y="-1"/>
            <a:ext cx="12192000" cy="6858001"/>
          </a:xfrm>
          <a:prstGeom prst="rect">
            <a:avLst/>
          </a:prstGeom>
        </p:spPr>
      </p:pic>
      <p:sp>
        <p:nvSpPr>
          <p:cNvPr id="11" name="Graphic 5">
            <a:extLst>
              <a:ext uri="{FF2B5EF4-FFF2-40B4-BE49-F238E27FC236}">
                <a16:creationId xmlns:a16="http://schemas.microsoft.com/office/drawing/2014/main" id="{9A13765F-4AE6-DC00-75F5-ACF93F216296}"/>
              </a:ext>
            </a:extLst>
          </p:cNvPr>
          <p:cNvSpPr/>
          <p:nvPr userDrawn="1"/>
        </p:nvSpPr>
        <p:spPr>
          <a:xfrm>
            <a:off x="-40" y="8608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99000">
                <a:schemeClr val="bg2">
                  <a:lumMod val="90000"/>
                  <a:alpha val="15566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27638A-A640-F513-53BD-E9AF21DEB74D}"/>
              </a:ext>
            </a:extLst>
          </p:cNvPr>
          <p:cNvSpPr/>
          <p:nvPr userDrawn="1"/>
        </p:nvSpPr>
        <p:spPr>
          <a:xfrm>
            <a:off x="1981200" y="2171700"/>
            <a:ext cx="8229600" cy="3714750"/>
          </a:xfrm>
          <a:prstGeom prst="rect">
            <a:avLst/>
          </a:prstGeom>
          <a:solidFill>
            <a:srgbClr val="FFFF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E45CE1-9AEC-0165-1763-EEACD4DB963F}"/>
              </a:ext>
            </a:extLst>
          </p:cNvPr>
          <p:cNvSpPr/>
          <p:nvPr userDrawn="1"/>
        </p:nvSpPr>
        <p:spPr>
          <a:xfrm>
            <a:off x="5172074" y="542678"/>
            <a:ext cx="1847850" cy="1847850"/>
          </a:xfrm>
          <a:prstGeom prst="rect">
            <a:avLst/>
          </a:prstGeom>
          <a:solidFill>
            <a:srgbClr val="6CC24A">
              <a:alpha val="2976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0BCE701-791A-1057-A1E8-5011DB057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1958" y="4219822"/>
            <a:ext cx="8208842" cy="1666628"/>
          </a:xfrm>
        </p:spPr>
        <p:txBody>
          <a:bodyPr anchor="t">
            <a:noAutofit/>
          </a:bodyPr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9058BA3-F8B5-4659-245A-CF680622E4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33999" y="704603"/>
            <a:ext cx="1524000" cy="1524000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add QR Code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9461005-F04E-5F90-41A4-EAA215FFD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5451" y="2849446"/>
            <a:ext cx="8208842" cy="1111730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CC27C4-B96B-6352-C541-E7CED48EE0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1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large reflective object&#10;&#10;AI-generated content may be incorrect.">
            <a:extLst>
              <a:ext uri="{FF2B5EF4-FFF2-40B4-BE49-F238E27FC236}">
                <a16:creationId xmlns:a16="http://schemas.microsoft.com/office/drawing/2014/main" id="{91300D72-0F85-975C-0A02-DCE433D70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" y="-1"/>
            <a:ext cx="12192000" cy="6858001"/>
          </a:xfrm>
          <a:prstGeom prst="rect">
            <a:avLst/>
          </a:prstGeom>
        </p:spPr>
      </p:pic>
      <p:sp>
        <p:nvSpPr>
          <p:cNvPr id="11" name="Graphic 5">
            <a:extLst>
              <a:ext uri="{FF2B5EF4-FFF2-40B4-BE49-F238E27FC236}">
                <a16:creationId xmlns:a16="http://schemas.microsoft.com/office/drawing/2014/main" id="{9A13765F-4AE6-DC00-75F5-ACF93F216296}"/>
              </a:ext>
            </a:extLst>
          </p:cNvPr>
          <p:cNvSpPr/>
          <p:nvPr userDrawn="1"/>
        </p:nvSpPr>
        <p:spPr>
          <a:xfrm>
            <a:off x="-40" y="-522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99000">
                <a:schemeClr val="bg2">
                  <a:lumMod val="90000"/>
                  <a:alpha val="23576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27638A-A640-F513-53BD-E9AF21DEB74D}"/>
              </a:ext>
            </a:extLst>
          </p:cNvPr>
          <p:cNvSpPr/>
          <p:nvPr userDrawn="1"/>
        </p:nvSpPr>
        <p:spPr>
          <a:xfrm>
            <a:off x="1981200" y="2604559"/>
            <a:ext cx="8229600" cy="3714750"/>
          </a:xfrm>
          <a:prstGeom prst="rect">
            <a:avLst/>
          </a:prstGeom>
          <a:solidFill>
            <a:srgbClr val="FFFFFF">
              <a:alpha val="649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21BAC5-A010-A2E0-694A-12DB45A78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3855" y="3072755"/>
            <a:ext cx="8208842" cy="1111730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00BCE701-791A-1057-A1E8-5011DB057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1958" y="4652681"/>
            <a:ext cx="8208842" cy="1666628"/>
          </a:xfrm>
        </p:spPr>
        <p:txBody>
          <a:bodyPr anchor="t">
            <a:noAutofit/>
          </a:bodyPr>
          <a:lstStyle>
            <a:lvl1pPr marL="0" indent="0" algn="ctr">
              <a:buNone/>
              <a:defRPr sz="3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4" name="Picture 3" descr="A black and green logo&#10;&#10;AI-generated content may be incorrect.">
            <a:extLst>
              <a:ext uri="{FF2B5EF4-FFF2-40B4-BE49-F238E27FC236}">
                <a16:creationId xmlns:a16="http://schemas.microsoft.com/office/drawing/2014/main" id="{C4E65D12-3FE4-5822-C095-D2856430D8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014" y="681215"/>
            <a:ext cx="4735971" cy="14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>
            <a:alpha val="1372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5">
            <a:extLst>
              <a:ext uri="{FF2B5EF4-FFF2-40B4-BE49-F238E27FC236}">
                <a16:creationId xmlns:a16="http://schemas.microsoft.com/office/drawing/2014/main" id="{E71266F3-47A7-C839-2070-522B3195F52D}"/>
              </a:ext>
            </a:extLst>
          </p:cNvPr>
          <p:cNvSpPr/>
          <p:nvPr userDrawn="1"/>
        </p:nvSpPr>
        <p:spPr>
          <a:xfrm>
            <a:off x="-40" y="-121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38000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2BB621E-214B-4277-6BB3-F681A2E88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667" y="4331368"/>
            <a:ext cx="6187172" cy="21794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drawing of a city&#10;&#10;AI-generated content may be incorrect.">
            <a:extLst>
              <a:ext uri="{FF2B5EF4-FFF2-40B4-BE49-F238E27FC236}">
                <a16:creationId xmlns:a16="http://schemas.microsoft.com/office/drawing/2014/main" id="{F6365756-3C0E-9970-4DEB-D0A09E57C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231" y="3581764"/>
            <a:ext cx="3561809" cy="3134733"/>
          </a:xfrm>
          <a:prstGeom prst="rect">
            <a:avLst/>
          </a:prstGeom>
        </p:spPr>
      </p:pic>
      <p:pic>
        <p:nvPicPr>
          <p:cNvPr id="11" name="Picture 10" descr="A black and green logo&#10;&#10;AI-generated content may be incorrect.">
            <a:extLst>
              <a:ext uri="{FF2B5EF4-FFF2-40B4-BE49-F238E27FC236}">
                <a16:creationId xmlns:a16="http://schemas.microsoft.com/office/drawing/2014/main" id="{CD0C9875-3F0C-F0EF-DCF9-B8FBB8AE8E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945" y="396512"/>
            <a:ext cx="3728109" cy="11454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67B7430-4B44-2B3A-774E-879CEDF4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71" y="1952786"/>
            <a:ext cx="11324479" cy="1349214"/>
          </a:xfrm>
        </p:spPr>
        <p:txBody>
          <a:bodyPr anchor="ctr">
            <a:normAutofit/>
          </a:bodyPr>
          <a:lstStyle>
            <a:lvl1pPr algn="ctr">
              <a:defRPr sz="4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44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alpha val="1372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reen logo&#10;&#10;AI-generated content may be incorrect.">
            <a:extLst>
              <a:ext uri="{FF2B5EF4-FFF2-40B4-BE49-F238E27FC236}">
                <a16:creationId xmlns:a16="http://schemas.microsoft.com/office/drawing/2014/main" id="{1AC34C55-CDD3-BF2C-E1E2-7FB2585458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945" y="396512"/>
            <a:ext cx="3728109" cy="11454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B7F033-0A71-5D6F-78B4-0816B75AD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371" y="1952786"/>
            <a:ext cx="11324479" cy="1349214"/>
          </a:xfrm>
        </p:spPr>
        <p:txBody>
          <a:bodyPr anchor="ctr">
            <a:normAutofit/>
          </a:bodyPr>
          <a:lstStyle>
            <a:lvl1pPr algn="ctr">
              <a:defRPr sz="4400" b="1" i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44FC56-79AE-D686-A7EC-66F9EFAE3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760" y="3556001"/>
            <a:ext cx="11324478" cy="7491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green city skyline with black background&#10;&#10;AI-generated content may be incorrect.">
            <a:extLst>
              <a:ext uri="{FF2B5EF4-FFF2-40B4-BE49-F238E27FC236}">
                <a16:creationId xmlns:a16="http://schemas.microsoft.com/office/drawing/2014/main" id="{0EB420D7-F8D7-5B78-4F8A-7D29D0783E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254" y="4559139"/>
            <a:ext cx="11599489" cy="229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5">
            <a:extLst>
              <a:ext uri="{FF2B5EF4-FFF2-40B4-BE49-F238E27FC236}">
                <a16:creationId xmlns:a16="http://schemas.microsoft.com/office/drawing/2014/main" id="{4AE41C6A-6E9E-582B-824E-BB7349CCFB8D}"/>
              </a:ext>
            </a:extLst>
          </p:cNvPr>
          <p:cNvSpPr/>
          <p:nvPr userDrawn="1"/>
        </p:nvSpPr>
        <p:spPr>
          <a:xfrm>
            <a:off x="0" y="0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34211"/>
                </a:schemeClr>
              </a:gs>
              <a:gs pos="99000">
                <a:schemeClr val="bg2">
                  <a:lumMod val="90000"/>
                  <a:alpha val="0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A7690-5678-C455-E09D-36C6A23DC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6CC24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0E29-69EC-7DCC-22B9-DEEB896E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329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0593F0-3FF6-FC12-710B-EE4B027A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56E72-FD24-8678-8802-AD00F02F2B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7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city skyline with black background&#10;&#10;AI-generated content may be incorrect.">
            <a:extLst>
              <a:ext uri="{FF2B5EF4-FFF2-40B4-BE49-F238E27FC236}">
                <a16:creationId xmlns:a16="http://schemas.microsoft.com/office/drawing/2014/main" id="{495432B4-99FD-0EC9-C5D0-8D5439FB2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4444110"/>
            <a:ext cx="12192001" cy="2416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A7690-5678-C455-E09D-36C6A23D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6CC24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0E29-69EC-7DCC-22B9-DEEB896E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173"/>
            <a:ext cx="10515600" cy="4316748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CDFAD4-DA95-7A2D-1A3A-4424E8082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0593F0-3FF6-FC12-710B-EE4B027A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6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9BE2B2-44A5-6259-1AAC-B443C30094D1}"/>
              </a:ext>
            </a:extLst>
          </p:cNvPr>
          <p:cNvSpPr/>
          <p:nvPr userDrawn="1"/>
        </p:nvSpPr>
        <p:spPr>
          <a:xfrm>
            <a:off x="0" y="-121"/>
            <a:ext cx="4543124" cy="6858121"/>
          </a:xfrm>
          <a:prstGeom prst="rect">
            <a:avLst/>
          </a:prstGeom>
          <a:solidFill>
            <a:srgbClr val="6CC24A">
              <a:alpha val="97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87FEB065-4523-90A8-A63E-7D9CE4E6F143}"/>
              </a:ext>
            </a:extLst>
          </p:cNvPr>
          <p:cNvSpPr/>
          <p:nvPr userDrawn="1"/>
        </p:nvSpPr>
        <p:spPr>
          <a:xfrm>
            <a:off x="-40" y="-121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38000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A7690-5678-C455-E09D-36C6A23D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360" y="365125"/>
            <a:ext cx="6766560" cy="1325563"/>
          </a:xfrm>
        </p:spPr>
        <p:txBody>
          <a:bodyPr/>
          <a:lstStyle>
            <a:lvl1pPr>
              <a:defRPr b="1" i="0">
                <a:solidFill>
                  <a:srgbClr val="6CC24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0E29-69EC-7DCC-22B9-DEEB896E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360" y="1951039"/>
            <a:ext cx="6766560" cy="397668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0593F0-3FF6-FC12-710B-EE4B027A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4644E-F029-FB88-2B63-AFCF53C83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65125"/>
            <a:ext cx="3902075" cy="132556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61C927-F726-A2CB-E9E6-F5E57645F6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1951038"/>
            <a:ext cx="3902075" cy="3976687"/>
          </a:xfrm>
        </p:spPr>
        <p:txBody>
          <a:bodyPr>
            <a:normAutofit/>
          </a:bodyPr>
          <a:lstStyle>
            <a:lvl1pPr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0523D7-728E-827C-196B-C6D83A08F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5">
            <a:extLst>
              <a:ext uri="{FF2B5EF4-FFF2-40B4-BE49-F238E27FC236}">
                <a16:creationId xmlns:a16="http://schemas.microsoft.com/office/drawing/2014/main" id="{87FEB065-4523-90A8-A63E-7D9CE4E6F143}"/>
              </a:ext>
            </a:extLst>
          </p:cNvPr>
          <p:cNvSpPr/>
          <p:nvPr userDrawn="1"/>
        </p:nvSpPr>
        <p:spPr>
          <a:xfrm>
            <a:off x="-40" y="-121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35100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F24D80-71D9-2C0B-7590-DB03ED6F3231}"/>
              </a:ext>
            </a:extLst>
          </p:cNvPr>
          <p:cNvSpPr/>
          <p:nvPr userDrawn="1"/>
        </p:nvSpPr>
        <p:spPr>
          <a:xfrm>
            <a:off x="3824418" y="-121"/>
            <a:ext cx="8367582" cy="6858121"/>
          </a:xfrm>
          <a:prstGeom prst="rect">
            <a:avLst/>
          </a:prstGeom>
          <a:solidFill>
            <a:srgbClr val="6CC24A">
              <a:alpha val="97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A7690-5678-C455-E09D-36C6A23D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0520" y="365125"/>
            <a:ext cx="7391400" cy="1325563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D0E29-69EC-7DCC-22B9-DEEB896E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520" y="1951039"/>
            <a:ext cx="7391400" cy="397668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0593F0-3FF6-FC12-710B-EE4B027A0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94644E-F029-FB88-2B63-AFCF53C83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65125"/>
            <a:ext cx="3154997" cy="5365115"/>
          </a:xfrm>
        </p:spPr>
        <p:txBody>
          <a:bodyPr anchor="ctr"/>
          <a:lstStyle>
            <a:lvl1pPr marL="0" indent="0">
              <a:buNone/>
              <a:defRPr b="1" i="0">
                <a:solidFill>
                  <a:srgbClr val="6CC24A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B4BAB-E034-C289-B13C-18AFA51ACB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5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5">
            <a:extLst>
              <a:ext uri="{FF2B5EF4-FFF2-40B4-BE49-F238E27FC236}">
                <a16:creationId xmlns:a16="http://schemas.microsoft.com/office/drawing/2014/main" id="{59210B3E-745D-68AC-8958-830C3EF07F18}"/>
              </a:ext>
            </a:extLst>
          </p:cNvPr>
          <p:cNvSpPr/>
          <p:nvPr userDrawn="1"/>
        </p:nvSpPr>
        <p:spPr>
          <a:xfrm>
            <a:off x="-40" y="-121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37817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 descr="A city with a large reflective object&#10;&#10;AI-generated content may be incorrect.">
            <a:extLst>
              <a:ext uri="{FF2B5EF4-FFF2-40B4-BE49-F238E27FC236}">
                <a16:creationId xmlns:a16="http://schemas.microsoft.com/office/drawing/2014/main" id="{90E5AC1E-B099-E66A-3B0A-22ED97FC6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0" y="0"/>
            <a:ext cx="3672910" cy="685800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0D87797-7828-7ACD-9BA6-5BCC4702ED0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7877" y="1951039"/>
            <a:ext cx="7494043" cy="3976686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A9FDF96-F0D1-1316-16C4-18F5CDC3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2545A5-0BF8-847D-F94D-0BFEA343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77" y="365125"/>
            <a:ext cx="7494043" cy="1325563"/>
          </a:xfrm>
        </p:spPr>
        <p:txBody>
          <a:bodyPr/>
          <a:lstStyle>
            <a:lvl1pPr>
              <a:defRPr b="1" i="0">
                <a:solidFill>
                  <a:srgbClr val="6CC24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EDFD9-E7E6-8796-2769-4DFA1229CCE5}"/>
              </a:ext>
            </a:extLst>
          </p:cNvPr>
          <p:cNvSpPr/>
          <p:nvPr userDrawn="1"/>
        </p:nvSpPr>
        <p:spPr>
          <a:xfrm>
            <a:off x="40" y="0"/>
            <a:ext cx="3672870" cy="6858121"/>
          </a:xfrm>
          <a:prstGeom prst="rect">
            <a:avLst/>
          </a:prstGeom>
          <a:solidFill>
            <a:srgbClr val="6CC24A">
              <a:alpha val="97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94E9507D-DD81-3B8F-5640-8B5389EE77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365125"/>
            <a:ext cx="3139757" cy="5562600"/>
          </a:xfrm>
        </p:spPr>
        <p:txBody>
          <a:bodyPr anchor="ctr"/>
          <a:lstStyle>
            <a:lvl1pPr marL="0" indent="0">
              <a:buNone/>
              <a:defRPr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71AA6-AA29-0797-D04F-D9FAF3321C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with a large reflective object&#10;&#10;AI-generated content may be incorrect.">
            <a:extLst>
              <a:ext uri="{FF2B5EF4-FFF2-40B4-BE49-F238E27FC236}">
                <a16:creationId xmlns:a16="http://schemas.microsoft.com/office/drawing/2014/main" id="{AA060C23-61F8-55B8-46AF-AAD0D2C38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6568" y="-1"/>
            <a:ext cx="7205432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7BEC03-E8C9-48DE-B747-A489AF5467CC}"/>
              </a:ext>
            </a:extLst>
          </p:cNvPr>
          <p:cNvSpPr/>
          <p:nvPr userDrawn="1"/>
        </p:nvSpPr>
        <p:spPr>
          <a:xfrm>
            <a:off x="4986569" y="18166"/>
            <a:ext cx="7205431" cy="6858121"/>
          </a:xfrm>
          <a:prstGeom prst="rect">
            <a:avLst/>
          </a:prstGeom>
          <a:solidFill>
            <a:srgbClr val="6CC24A">
              <a:alpha val="979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aphic 5">
            <a:extLst>
              <a:ext uri="{FF2B5EF4-FFF2-40B4-BE49-F238E27FC236}">
                <a16:creationId xmlns:a16="http://schemas.microsoft.com/office/drawing/2014/main" id="{989D1987-C9D7-3281-72B4-E387E3B9F35D}"/>
              </a:ext>
            </a:extLst>
          </p:cNvPr>
          <p:cNvSpPr/>
          <p:nvPr userDrawn="1"/>
        </p:nvSpPr>
        <p:spPr>
          <a:xfrm>
            <a:off x="-40" y="-18288"/>
            <a:ext cx="12192040" cy="6858522"/>
          </a:xfrm>
          <a:custGeom>
            <a:avLst/>
            <a:gdLst>
              <a:gd name="connsiteX0" fmla="*/ 5551963 w 7772481"/>
              <a:gd name="connsiteY0" fmla="*/ 1665642 h 4372339"/>
              <a:gd name="connsiteX1" fmla="*/ 5581110 w 7772481"/>
              <a:gd name="connsiteY1" fmla="*/ 1665642 h 4372339"/>
              <a:gd name="connsiteX2" fmla="*/ 5581110 w 7772481"/>
              <a:gd name="connsiteY2" fmla="*/ 1670945 h 4372339"/>
              <a:gd name="connsiteX3" fmla="*/ 5551963 w 7772481"/>
              <a:gd name="connsiteY3" fmla="*/ 1670945 h 4372339"/>
              <a:gd name="connsiteX4" fmla="*/ 5551963 w 7772481"/>
              <a:gd name="connsiteY4" fmla="*/ 1700091 h 4372339"/>
              <a:gd name="connsiteX5" fmla="*/ 5546660 w 7772481"/>
              <a:gd name="connsiteY5" fmla="*/ 1700091 h 4372339"/>
              <a:gd name="connsiteX6" fmla="*/ 5546660 w 7772481"/>
              <a:gd name="connsiteY6" fmla="*/ 1670945 h 4372339"/>
              <a:gd name="connsiteX7" fmla="*/ 5517514 w 7772481"/>
              <a:gd name="connsiteY7" fmla="*/ 1670945 h 4372339"/>
              <a:gd name="connsiteX8" fmla="*/ 5517514 w 7772481"/>
              <a:gd name="connsiteY8" fmla="*/ 1665642 h 4372339"/>
              <a:gd name="connsiteX9" fmla="*/ 5546660 w 7772481"/>
              <a:gd name="connsiteY9" fmla="*/ 1665642 h 4372339"/>
              <a:gd name="connsiteX10" fmla="*/ 5546660 w 7772481"/>
              <a:gd name="connsiteY10" fmla="*/ 1636495 h 4372339"/>
              <a:gd name="connsiteX11" fmla="*/ 5551963 w 7772481"/>
              <a:gd name="connsiteY11" fmla="*/ 1636495 h 4372339"/>
              <a:gd name="connsiteX12" fmla="*/ 5551963 w 7772481"/>
              <a:gd name="connsiteY12" fmla="*/ 1665642 h 4372339"/>
              <a:gd name="connsiteX13" fmla="*/ 6766967 w 7772481"/>
              <a:gd name="connsiteY13" fmla="*/ 3970765 h 4372339"/>
              <a:gd name="connsiteX14" fmla="*/ 6764539 w 7772481"/>
              <a:gd name="connsiteY14" fmla="*/ 3868469 h 4372339"/>
              <a:gd name="connsiteX15" fmla="*/ 6678840 w 7772481"/>
              <a:gd name="connsiteY15" fmla="*/ 3764999 h 4372339"/>
              <a:gd name="connsiteX16" fmla="*/ 6658032 w 7772481"/>
              <a:gd name="connsiteY16" fmla="*/ 3745771 h 4372339"/>
              <a:gd name="connsiteX17" fmla="*/ 6603383 w 7772481"/>
              <a:gd name="connsiteY17" fmla="*/ 3691081 h 4372339"/>
              <a:gd name="connsiteX18" fmla="*/ 6514931 w 7772481"/>
              <a:gd name="connsiteY18" fmla="*/ 3605989 h 4372339"/>
              <a:gd name="connsiteX19" fmla="*/ 6239213 w 7772481"/>
              <a:gd name="connsiteY19" fmla="*/ 3396215 h 4372339"/>
              <a:gd name="connsiteX20" fmla="*/ 6215815 w 7772481"/>
              <a:gd name="connsiteY20" fmla="*/ 3381642 h 4372339"/>
              <a:gd name="connsiteX21" fmla="*/ 5993330 w 7772481"/>
              <a:gd name="connsiteY21" fmla="*/ 3291612 h 4372339"/>
              <a:gd name="connsiteX22" fmla="*/ 5917266 w 7772481"/>
              <a:gd name="connsiteY22" fmla="*/ 3307602 h 4372339"/>
              <a:gd name="connsiteX23" fmla="*/ 5809383 w 7772481"/>
              <a:gd name="connsiteY23" fmla="*/ 3381075 h 4372339"/>
              <a:gd name="connsiteX24" fmla="*/ 5776877 w 7772481"/>
              <a:gd name="connsiteY24" fmla="*/ 3407145 h 4372339"/>
              <a:gd name="connsiteX25" fmla="*/ 5630578 w 7772481"/>
              <a:gd name="connsiteY25" fmla="*/ 3457423 h 4372339"/>
              <a:gd name="connsiteX26" fmla="*/ 5591716 w 7772481"/>
              <a:gd name="connsiteY26" fmla="*/ 3453698 h 4372339"/>
              <a:gd name="connsiteX27" fmla="*/ 5514721 w 7772481"/>
              <a:gd name="connsiteY27" fmla="*/ 3447343 h 4372339"/>
              <a:gd name="connsiteX28" fmla="*/ 5458168 w 7772481"/>
              <a:gd name="connsiteY28" fmla="*/ 3465600 h 4372339"/>
              <a:gd name="connsiteX29" fmla="*/ 5547429 w 7772481"/>
              <a:gd name="connsiteY29" fmla="*/ 3587611 h 4372339"/>
              <a:gd name="connsiteX30" fmla="*/ 5572204 w 7772481"/>
              <a:gd name="connsiteY30" fmla="*/ 3604532 h 4372339"/>
              <a:gd name="connsiteX31" fmla="*/ 5664096 w 7772481"/>
              <a:gd name="connsiteY31" fmla="*/ 3734719 h 4372339"/>
              <a:gd name="connsiteX32" fmla="*/ 5700691 w 7772481"/>
              <a:gd name="connsiteY32" fmla="*/ 3800218 h 4372339"/>
              <a:gd name="connsiteX33" fmla="*/ 5773476 w 7772481"/>
              <a:gd name="connsiteY33" fmla="*/ 3925629 h 4372339"/>
              <a:gd name="connsiteX34" fmla="*/ 5813796 w 7772481"/>
              <a:gd name="connsiteY34" fmla="*/ 3997686 h 4372339"/>
              <a:gd name="connsiteX35" fmla="*/ 5882776 w 7772481"/>
              <a:gd name="connsiteY35" fmla="*/ 4155643 h 4372339"/>
              <a:gd name="connsiteX36" fmla="*/ 5990456 w 7772481"/>
              <a:gd name="connsiteY36" fmla="*/ 4372016 h 4372339"/>
              <a:gd name="connsiteX37" fmla="*/ 5997338 w 7772481"/>
              <a:gd name="connsiteY37" fmla="*/ 4372016 h 4372339"/>
              <a:gd name="connsiteX38" fmla="*/ 5887755 w 7772481"/>
              <a:gd name="connsiteY38" fmla="*/ 4153781 h 4372339"/>
              <a:gd name="connsiteX39" fmla="*/ 5818370 w 7772481"/>
              <a:gd name="connsiteY39" fmla="*/ 3995014 h 4372339"/>
              <a:gd name="connsiteX40" fmla="*/ 5778132 w 7772481"/>
              <a:gd name="connsiteY40" fmla="*/ 3923038 h 4372339"/>
              <a:gd name="connsiteX41" fmla="*/ 5705144 w 7772481"/>
              <a:gd name="connsiteY41" fmla="*/ 3797344 h 4372339"/>
              <a:gd name="connsiteX42" fmla="*/ 5668792 w 7772481"/>
              <a:gd name="connsiteY42" fmla="*/ 3732250 h 4372339"/>
              <a:gd name="connsiteX43" fmla="*/ 5575442 w 7772481"/>
              <a:gd name="connsiteY43" fmla="*/ 3600321 h 4372339"/>
              <a:gd name="connsiteX44" fmla="*/ 5550344 w 7772481"/>
              <a:gd name="connsiteY44" fmla="*/ 3583157 h 4372339"/>
              <a:gd name="connsiteX45" fmla="*/ 5462945 w 7772481"/>
              <a:gd name="connsiteY45" fmla="*/ 3467907 h 4372339"/>
              <a:gd name="connsiteX46" fmla="*/ 5514721 w 7772481"/>
              <a:gd name="connsiteY46" fmla="*/ 3452605 h 4372339"/>
              <a:gd name="connsiteX47" fmla="*/ 5591068 w 7772481"/>
              <a:gd name="connsiteY47" fmla="*/ 3458920 h 4372339"/>
              <a:gd name="connsiteX48" fmla="*/ 5630537 w 7772481"/>
              <a:gd name="connsiteY48" fmla="*/ 3462685 h 4372339"/>
              <a:gd name="connsiteX49" fmla="*/ 5780075 w 7772481"/>
              <a:gd name="connsiteY49" fmla="*/ 3411314 h 4372339"/>
              <a:gd name="connsiteX50" fmla="*/ 5812703 w 7772481"/>
              <a:gd name="connsiteY50" fmla="*/ 3385164 h 4372339"/>
              <a:gd name="connsiteX51" fmla="*/ 5919371 w 7772481"/>
              <a:gd name="connsiteY51" fmla="*/ 3312459 h 4372339"/>
              <a:gd name="connsiteX52" fmla="*/ 5993330 w 7772481"/>
              <a:gd name="connsiteY52" fmla="*/ 3296915 h 4372339"/>
              <a:gd name="connsiteX53" fmla="*/ 6213022 w 7772481"/>
              <a:gd name="connsiteY53" fmla="*/ 3386135 h 4372339"/>
              <a:gd name="connsiteX54" fmla="*/ 6236460 w 7772481"/>
              <a:gd name="connsiteY54" fmla="*/ 3400708 h 4372339"/>
              <a:gd name="connsiteX55" fmla="*/ 6511531 w 7772481"/>
              <a:gd name="connsiteY55" fmla="*/ 3610037 h 4372339"/>
              <a:gd name="connsiteX56" fmla="*/ 6599618 w 7772481"/>
              <a:gd name="connsiteY56" fmla="*/ 3694764 h 4372339"/>
              <a:gd name="connsiteX57" fmla="*/ 6654429 w 7772481"/>
              <a:gd name="connsiteY57" fmla="*/ 3749616 h 4372339"/>
              <a:gd name="connsiteX58" fmla="*/ 6675318 w 7772481"/>
              <a:gd name="connsiteY58" fmla="*/ 3768926 h 4372339"/>
              <a:gd name="connsiteX59" fmla="*/ 6759721 w 7772481"/>
              <a:gd name="connsiteY59" fmla="*/ 3870574 h 4372339"/>
              <a:gd name="connsiteX60" fmla="*/ 6762150 w 7772481"/>
              <a:gd name="connsiteY60" fmla="*/ 3968620 h 4372339"/>
              <a:gd name="connsiteX61" fmla="*/ 6575896 w 7772481"/>
              <a:gd name="connsiteY61" fmla="*/ 4100386 h 4372339"/>
              <a:gd name="connsiteX62" fmla="*/ 6262247 w 7772481"/>
              <a:gd name="connsiteY62" fmla="*/ 4297004 h 4372339"/>
              <a:gd name="connsiteX63" fmla="*/ 6215937 w 7772481"/>
              <a:gd name="connsiteY63" fmla="*/ 4351370 h 4372339"/>
              <a:gd name="connsiteX64" fmla="*/ 6199380 w 7772481"/>
              <a:gd name="connsiteY64" fmla="*/ 4372097 h 4372339"/>
              <a:gd name="connsiteX65" fmla="*/ 6206181 w 7772481"/>
              <a:gd name="connsiteY65" fmla="*/ 4372097 h 4372339"/>
              <a:gd name="connsiteX66" fmla="*/ 6220066 w 7772481"/>
              <a:gd name="connsiteY66" fmla="*/ 4354649 h 4372339"/>
              <a:gd name="connsiteX67" fmla="*/ 6265971 w 7772481"/>
              <a:gd name="connsiteY67" fmla="*/ 4300728 h 4372339"/>
              <a:gd name="connsiteX68" fmla="*/ 6577637 w 7772481"/>
              <a:gd name="connsiteY68" fmla="*/ 4105366 h 4372339"/>
              <a:gd name="connsiteX69" fmla="*/ 6766967 w 7772481"/>
              <a:gd name="connsiteY69" fmla="*/ 3970725 h 4372339"/>
              <a:gd name="connsiteX70" fmla="*/ 6118620 w 7772481"/>
              <a:gd name="connsiteY70" fmla="*/ 4359143 h 4372339"/>
              <a:gd name="connsiteX71" fmla="*/ 6052392 w 7772481"/>
              <a:gd name="connsiteY71" fmla="*/ 4328336 h 4372339"/>
              <a:gd name="connsiteX72" fmla="*/ 5920180 w 7772481"/>
              <a:gd name="connsiteY72" fmla="*/ 4104799 h 4372339"/>
              <a:gd name="connsiteX73" fmla="*/ 5859864 w 7772481"/>
              <a:gd name="connsiteY73" fmla="*/ 3973275 h 4372339"/>
              <a:gd name="connsiteX74" fmla="*/ 5854763 w 7772481"/>
              <a:gd name="connsiteY74" fmla="*/ 3964410 h 4372339"/>
              <a:gd name="connsiteX75" fmla="*/ 5826548 w 7772481"/>
              <a:gd name="connsiteY75" fmla="*/ 3914051 h 4372339"/>
              <a:gd name="connsiteX76" fmla="*/ 5759754 w 7772481"/>
              <a:gd name="connsiteY76" fmla="*/ 3799692 h 4372339"/>
              <a:gd name="connsiteX77" fmla="*/ 5726802 w 7772481"/>
              <a:gd name="connsiteY77" fmla="*/ 3741358 h 4372339"/>
              <a:gd name="connsiteX78" fmla="*/ 5647094 w 7772481"/>
              <a:gd name="connsiteY78" fmla="*/ 3626999 h 4372339"/>
              <a:gd name="connsiteX79" fmla="*/ 5625154 w 7772481"/>
              <a:gd name="connsiteY79" fmla="*/ 3610928 h 4372339"/>
              <a:gd name="connsiteX80" fmla="*/ 5549858 w 7772481"/>
              <a:gd name="connsiteY80" fmla="*/ 3502114 h 4372339"/>
              <a:gd name="connsiteX81" fmla="*/ 5613900 w 7772481"/>
              <a:gd name="connsiteY81" fmla="*/ 3482197 h 4372339"/>
              <a:gd name="connsiteX82" fmla="*/ 5662153 w 7772481"/>
              <a:gd name="connsiteY82" fmla="*/ 3484343 h 4372339"/>
              <a:gd name="connsiteX83" fmla="*/ 5697048 w 7772481"/>
              <a:gd name="connsiteY83" fmla="*/ 3485679 h 4372339"/>
              <a:gd name="connsiteX84" fmla="*/ 5826062 w 7772481"/>
              <a:gd name="connsiteY84" fmla="*/ 3438154 h 4372339"/>
              <a:gd name="connsiteX85" fmla="*/ 5850634 w 7772481"/>
              <a:gd name="connsiteY85" fmla="*/ 3419370 h 4372339"/>
              <a:gd name="connsiteX86" fmla="*/ 5952849 w 7772481"/>
              <a:gd name="connsiteY86" fmla="*/ 3353750 h 4372339"/>
              <a:gd name="connsiteX87" fmla="*/ 6016567 w 7772481"/>
              <a:gd name="connsiteY87" fmla="*/ 3341363 h 4372339"/>
              <a:gd name="connsiteX88" fmla="*/ 6214196 w 7772481"/>
              <a:gd name="connsiteY88" fmla="*/ 3422690 h 4372339"/>
              <a:gd name="connsiteX89" fmla="*/ 6230874 w 7772481"/>
              <a:gd name="connsiteY89" fmla="*/ 3433336 h 4372339"/>
              <a:gd name="connsiteX90" fmla="*/ 6457124 w 7772481"/>
              <a:gd name="connsiteY90" fmla="*/ 3609268 h 4372339"/>
              <a:gd name="connsiteX91" fmla="*/ 6466880 w 7772481"/>
              <a:gd name="connsiteY91" fmla="*/ 3617607 h 4372339"/>
              <a:gd name="connsiteX92" fmla="*/ 6543025 w 7772481"/>
              <a:gd name="connsiteY92" fmla="*/ 3690554 h 4372339"/>
              <a:gd name="connsiteX93" fmla="*/ 6594963 w 7772481"/>
              <a:gd name="connsiteY93" fmla="*/ 3741682 h 4372339"/>
              <a:gd name="connsiteX94" fmla="*/ 6612005 w 7772481"/>
              <a:gd name="connsiteY94" fmla="*/ 3757308 h 4372339"/>
              <a:gd name="connsiteX95" fmla="*/ 6690417 w 7772481"/>
              <a:gd name="connsiteY95" fmla="*/ 3850779 h 4372339"/>
              <a:gd name="connsiteX96" fmla="*/ 6615284 w 7772481"/>
              <a:gd name="connsiteY96" fmla="*/ 4025294 h 4372339"/>
              <a:gd name="connsiteX97" fmla="*/ 6524728 w 7772481"/>
              <a:gd name="connsiteY97" fmla="*/ 4074519 h 4372339"/>
              <a:gd name="connsiteX98" fmla="*/ 6259535 w 7772481"/>
              <a:gd name="connsiteY98" fmla="*/ 4238994 h 4372339"/>
              <a:gd name="connsiteX99" fmla="*/ 6220430 w 7772481"/>
              <a:gd name="connsiteY99" fmla="*/ 4283645 h 4372339"/>
              <a:gd name="connsiteX100" fmla="*/ 6118660 w 7772481"/>
              <a:gd name="connsiteY100" fmla="*/ 4359183 h 4372339"/>
              <a:gd name="connsiteX101" fmla="*/ 6055914 w 7772481"/>
              <a:gd name="connsiteY101" fmla="*/ 4324369 h 4372339"/>
              <a:gd name="connsiteX102" fmla="*/ 6118620 w 7772481"/>
              <a:gd name="connsiteY102" fmla="*/ 4353840 h 4372339"/>
              <a:gd name="connsiteX103" fmla="*/ 6216301 w 7772481"/>
              <a:gd name="connsiteY103" fmla="*/ 4280285 h 4372339"/>
              <a:gd name="connsiteX104" fmla="*/ 6255811 w 7772481"/>
              <a:gd name="connsiteY104" fmla="*/ 4235189 h 4372339"/>
              <a:gd name="connsiteX105" fmla="*/ 6522865 w 7772481"/>
              <a:gd name="connsiteY105" fmla="*/ 4069540 h 4372339"/>
              <a:gd name="connsiteX106" fmla="*/ 6612329 w 7772481"/>
              <a:gd name="connsiteY106" fmla="*/ 4020922 h 4372339"/>
              <a:gd name="connsiteX107" fmla="*/ 6685600 w 7772481"/>
              <a:gd name="connsiteY107" fmla="*/ 3852925 h 4372339"/>
              <a:gd name="connsiteX108" fmla="*/ 6608483 w 7772481"/>
              <a:gd name="connsiteY108" fmla="*/ 3761194 h 4372339"/>
              <a:gd name="connsiteX109" fmla="*/ 6591400 w 7772481"/>
              <a:gd name="connsiteY109" fmla="*/ 3745528 h 4372339"/>
              <a:gd name="connsiteX110" fmla="*/ 6539341 w 7772481"/>
              <a:gd name="connsiteY110" fmla="*/ 3694279 h 4372339"/>
              <a:gd name="connsiteX111" fmla="*/ 6463520 w 7772481"/>
              <a:gd name="connsiteY111" fmla="*/ 3621615 h 4372339"/>
              <a:gd name="connsiteX112" fmla="*/ 6453764 w 7772481"/>
              <a:gd name="connsiteY112" fmla="*/ 3613275 h 4372339"/>
              <a:gd name="connsiteX113" fmla="*/ 6228122 w 7772481"/>
              <a:gd name="connsiteY113" fmla="*/ 3437789 h 4372339"/>
              <a:gd name="connsiteX114" fmla="*/ 6211443 w 7772481"/>
              <a:gd name="connsiteY114" fmla="*/ 3427143 h 4372339"/>
              <a:gd name="connsiteX115" fmla="*/ 6016688 w 7772481"/>
              <a:gd name="connsiteY115" fmla="*/ 3346626 h 4372339"/>
              <a:gd name="connsiteX116" fmla="*/ 5954954 w 7772481"/>
              <a:gd name="connsiteY116" fmla="*/ 3358649 h 4372339"/>
              <a:gd name="connsiteX117" fmla="*/ 5854034 w 7772481"/>
              <a:gd name="connsiteY117" fmla="*/ 3423499 h 4372339"/>
              <a:gd name="connsiteX118" fmla="*/ 5829422 w 7772481"/>
              <a:gd name="connsiteY118" fmla="*/ 3442364 h 4372339"/>
              <a:gd name="connsiteX119" fmla="*/ 5697574 w 7772481"/>
              <a:gd name="connsiteY119" fmla="*/ 3490941 h 4372339"/>
              <a:gd name="connsiteX120" fmla="*/ 5661951 w 7772481"/>
              <a:gd name="connsiteY120" fmla="*/ 3489605 h 4372339"/>
              <a:gd name="connsiteX121" fmla="*/ 5614061 w 7772481"/>
              <a:gd name="connsiteY121" fmla="*/ 3487460 h 4372339"/>
              <a:gd name="connsiteX122" fmla="*/ 5554837 w 7772481"/>
              <a:gd name="connsiteY122" fmla="*/ 3504260 h 4372339"/>
              <a:gd name="connsiteX123" fmla="*/ 5628351 w 7772481"/>
              <a:gd name="connsiteY123" fmla="*/ 3606596 h 4372339"/>
              <a:gd name="connsiteX124" fmla="*/ 5650616 w 7772481"/>
              <a:gd name="connsiteY124" fmla="*/ 3622910 h 4372339"/>
              <a:gd name="connsiteX125" fmla="*/ 5731619 w 7772481"/>
              <a:gd name="connsiteY125" fmla="*/ 3738889 h 4372339"/>
              <a:gd name="connsiteX126" fmla="*/ 5764328 w 7772481"/>
              <a:gd name="connsiteY126" fmla="*/ 3796818 h 4372339"/>
              <a:gd name="connsiteX127" fmla="*/ 5831324 w 7772481"/>
              <a:gd name="connsiteY127" fmla="*/ 3911501 h 4372339"/>
              <a:gd name="connsiteX128" fmla="*/ 5859499 w 7772481"/>
              <a:gd name="connsiteY128" fmla="*/ 3961819 h 4372339"/>
              <a:gd name="connsiteX129" fmla="*/ 5864559 w 7772481"/>
              <a:gd name="connsiteY129" fmla="*/ 3970644 h 4372339"/>
              <a:gd name="connsiteX130" fmla="*/ 5925201 w 7772481"/>
              <a:gd name="connsiteY130" fmla="*/ 4102856 h 4372339"/>
              <a:gd name="connsiteX131" fmla="*/ 6055995 w 7772481"/>
              <a:gd name="connsiteY131" fmla="*/ 4324369 h 4372339"/>
              <a:gd name="connsiteX132" fmla="*/ 888968 w 7772481"/>
              <a:gd name="connsiteY132" fmla="*/ 4362017 h 4372339"/>
              <a:gd name="connsiteX133" fmla="*/ 856948 w 7772481"/>
              <a:gd name="connsiteY133" fmla="*/ 4352463 h 4372339"/>
              <a:gd name="connsiteX134" fmla="*/ 737164 w 7772481"/>
              <a:gd name="connsiteY134" fmla="*/ 4318256 h 4372339"/>
              <a:gd name="connsiteX135" fmla="*/ 715385 w 7772481"/>
              <a:gd name="connsiteY135" fmla="*/ 4313399 h 4372339"/>
              <a:gd name="connsiteX136" fmla="*/ 652477 w 7772481"/>
              <a:gd name="connsiteY136" fmla="*/ 4286115 h 4372339"/>
              <a:gd name="connsiteX137" fmla="*/ 574105 w 7772481"/>
              <a:gd name="connsiteY137" fmla="*/ 4109495 h 4372339"/>
              <a:gd name="connsiteX138" fmla="*/ 567628 w 7772481"/>
              <a:gd name="connsiteY138" fmla="*/ 4039219 h 4372339"/>
              <a:gd name="connsiteX139" fmla="*/ 563540 w 7772481"/>
              <a:gd name="connsiteY139" fmla="*/ 3984691 h 4372339"/>
              <a:gd name="connsiteX140" fmla="*/ 564147 w 7772481"/>
              <a:gd name="connsiteY140" fmla="*/ 3855232 h 4372339"/>
              <a:gd name="connsiteX141" fmla="*/ 566697 w 7772481"/>
              <a:gd name="connsiteY141" fmla="*/ 3806209 h 4372339"/>
              <a:gd name="connsiteX142" fmla="*/ 570705 w 7772481"/>
              <a:gd name="connsiteY142" fmla="*/ 3743180 h 4372339"/>
              <a:gd name="connsiteX143" fmla="*/ 575805 w 7772481"/>
              <a:gd name="connsiteY143" fmla="*/ 3641734 h 4372339"/>
              <a:gd name="connsiteX144" fmla="*/ 573984 w 7772481"/>
              <a:gd name="connsiteY144" fmla="*/ 3545793 h 4372339"/>
              <a:gd name="connsiteX145" fmla="*/ 571555 w 7772481"/>
              <a:gd name="connsiteY145" fmla="*/ 3523933 h 4372339"/>
              <a:gd name="connsiteX146" fmla="*/ 593617 w 7772481"/>
              <a:gd name="connsiteY146" fmla="*/ 3443457 h 4372339"/>
              <a:gd name="connsiteX147" fmla="*/ 611388 w 7772481"/>
              <a:gd name="connsiteY147" fmla="*/ 3441068 h 4372339"/>
              <a:gd name="connsiteX148" fmla="*/ 647295 w 7772481"/>
              <a:gd name="connsiteY148" fmla="*/ 3445157 h 4372339"/>
              <a:gd name="connsiteX149" fmla="*/ 668791 w 7772481"/>
              <a:gd name="connsiteY149" fmla="*/ 3448193 h 4372339"/>
              <a:gd name="connsiteX150" fmla="*/ 746069 w 7772481"/>
              <a:gd name="connsiteY150" fmla="*/ 3464223 h 4372339"/>
              <a:gd name="connsiteX151" fmla="*/ 770763 w 7772481"/>
              <a:gd name="connsiteY151" fmla="*/ 3473899 h 4372339"/>
              <a:gd name="connsiteX152" fmla="*/ 823915 w 7772481"/>
              <a:gd name="connsiteY152" fmla="*/ 3492641 h 4372339"/>
              <a:gd name="connsiteX153" fmla="*/ 992236 w 7772481"/>
              <a:gd name="connsiteY153" fmla="*/ 3530572 h 4372339"/>
              <a:gd name="connsiteX154" fmla="*/ 1105341 w 7772481"/>
              <a:gd name="connsiteY154" fmla="*/ 3545227 h 4372339"/>
              <a:gd name="connsiteX155" fmla="*/ 1155537 w 7772481"/>
              <a:gd name="connsiteY155" fmla="*/ 3550206 h 4372339"/>
              <a:gd name="connsiteX156" fmla="*/ 1193063 w 7772481"/>
              <a:gd name="connsiteY156" fmla="*/ 3554254 h 4372339"/>
              <a:gd name="connsiteX157" fmla="*/ 1322199 w 7772481"/>
              <a:gd name="connsiteY157" fmla="*/ 3574454 h 4372339"/>
              <a:gd name="connsiteX158" fmla="*/ 1436396 w 7772481"/>
              <a:gd name="connsiteY158" fmla="*/ 3644041 h 4372339"/>
              <a:gd name="connsiteX159" fmla="*/ 1574923 w 7772481"/>
              <a:gd name="connsiteY159" fmla="*/ 3901907 h 4372339"/>
              <a:gd name="connsiteX160" fmla="*/ 1584234 w 7772481"/>
              <a:gd name="connsiteY160" fmla="*/ 3938097 h 4372339"/>
              <a:gd name="connsiteX161" fmla="*/ 1617024 w 7772481"/>
              <a:gd name="connsiteY161" fmla="*/ 4174953 h 4372339"/>
              <a:gd name="connsiteX162" fmla="*/ 1520759 w 7772481"/>
              <a:gd name="connsiteY162" fmla="*/ 4348253 h 4372339"/>
              <a:gd name="connsiteX163" fmla="*/ 1458297 w 7772481"/>
              <a:gd name="connsiteY163" fmla="*/ 4372178 h 4372339"/>
              <a:gd name="connsiteX164" fmla="*/ 1476311 w 7772481"/>
              <a:gd name="connsiteY164" fmla="*/ 4372178 h 4372339"/>
              <a:gd name="connsiteX165" fmla="*/ 1523228 w 7772481"/>
              <a:gd name="connsiteY165" fmla="*/ 4352949 h 4372339"/>
              <a:gd name="connsiteX166" fmla="*/ 1622286 w 7772481"/>
              <a:gd name="connsiteY166" fmla="*/ 4175560 h 4372339"/>
              <a:gd name="connsiteX167" fmla="*/ 1589334 w 7772481"/>
              <a:gd name="connsiteY167" fmla="*/ 3936761 h 4372339"/>
              <a:gd name="connsiteX168" fmla="*/ 1580024 w 7772481"/>
              <a:gd name="connsiteY168" fmla="*/ 3900612 h 4372339"/>
              <a:gd name="connsiteX169" fmla="*/ 1439878 w 7772481"/>
              <a:gd name="connsiteY169" fmla="*/ 3640074 h 4372339"/>
              <a:gd name="connsiteX170" fmla="*/ 1323575 w 7772481"/>
              <a:gd name="connsiteY170" fmla="*/ 3569313 h 4372339"/>
              <a:gd name="connsiteX171" fmla="*/ 1193630 w 7772481"/>
              <a:gd name="connsiteY171" fmla="*/ 3548951 h 4372339"/>
              <a:gd name="connsiteX172" fmla="*/ 1156145 w 7772481"/>
              <a:gd name="connsiteY172" fmla="*/ 3544943 h 4372339"/>
              <a:gd name="connsiteX173" fmla="*/ 1105826 w 7772481"/>
              <a:gd name="connsiteY173" fmla="*/ 3539964 h 4372339"/>
              <a:gd name="connsiteX174" fmla="*/ 993288 w 7772481"/>
              <a:gd name="connsiteY174" fmla="*/ 3525391 h 4372339"/>
              <a:gd name="connsiteX175" fmla="*/ 825210 w 7772481"/>
              <a:gd name="connsiteY175" fmla="*/ 3487541 h 4372339"/>
              <a:gd name="connsiteX176" fmla="*/ 772747 w 7772481"/>
              <a:gd name="connsiteY176" fmla="*/ 3469041 h 4372339"/>
              <a:gd name="connsiteX177" fmla="*/ 747891 w 7772481"/>
              <a:gd name="connsiteY177" fmla="*/ 3459285 h 4372339"/>
              <a:gd name="connsiteX178" fmla="*/ 669236 w 7772481"/>
              <a:gd name="connsiteY178" fmla="*/ 3442971 h 4372339"/>
              <a:gd name="connsiteX179" fmla="*/ 648226 w 7772481"/>
              <a:gd name="connsiteY179" fmla="*/ 3439975 h 4372339"/>
              <a:gd name="connsiteX180" fmla="*/ 611469 w 7772481"/>
              <a:gd name="connsiteY180" fmla="*/ 3435806 h 4372339"/>
              <a:gd name="connsiteX181" fmla="*/ 592079 w 7772481"/>
              <a:gd name="connsiteY181" fmla="*/ 3438437 h 4372339"/>
              <a:gd name="connsiteX182" fmla="*/ 566414 w 7772481"/>
              <a:gd name="connsiteY182" fmla="*/ 3524702 h 4372339"/>
              <a:gd name="connsiteX183" fmla="*/ 568802 w 7772481"/>
              <a:gd name="connsiteY183" fmla="*/ 3545955 h 4372339"/>
              <a:gd name="connsiteX184" fmla="*/ 570624 w 7772481"/>
              <a:gd name="connsiteY184" fmla="*/ 3641815 h 4372339"/>
              <a:gd name="connsiteX185" fmla="*/ 565564 w 7772481"/>
              <a:gd name="connsiteY185" fmla="*/ 3742573 h 4372339"/>
              <a:gd name="connsiteX186" fmla="*/ 561515 w 7772481"/>
              <a:gd name="connsiteY186" fmla="*/ 3806088 h 4372339"/>
              <a:gd name="connsiteX187" fmla="*/ 559006 w 7772481"/>
              <a:gd name="connsiteY187" fmla="*/ 3854827 h 4372339"/>
              <a:gd name="connsiteX188" fmla="*/ 558398 w 7772481"/>
              <a:gd name="connsiteY188" fmla="*/ 3985420 h 4372339"/>
              <a:gd name="connsiteX189" fmla="*/ 562487 w 7772481"/>
              <a:gd name="connsiteY189" fmla="*/ 4039543 h 4372339"/>
              <a:gd name="connsiteX190" fmla="*/ 569045 w 7772481"/>
              <a:gd name="connsiteY190" fmla="*/ 4110466 h 4372339"/>
              <a:gd name="connsiteX191" fmla="*/ 649117 w 7772481"/>
              <a:gd name="connsiteY191" fmla="*/ 4290163 h 4372339"/>
              <a:gd name="connsiteX192" fmla="*/ 714454 w 7772481"/>
              <a:gd name="connsiteY192" fmla="*/ 4318662 h 4372339"/>
              <a:gd name="connsiteX193" fmla="*/ 735990 w 7772481"/>
              <a:gd name="connsiteY193" fmla="*/ 4323479 h 4372339"/>
              <a:gd name="connsiteX194" fmla="*/ 855571 w 7772481"/>
              <a:gd name="connsiteY194" fmla="*/ 4357645 h 4372339"/>
              <a:gd name="connsiteX195" fmla="*/ 887592 w 7772481"/>
              <a:gd name="connsiteY195" fmla="*/ 4367199 h 4372339"/>
              <a:gd name="connsiteX196" fmla="*/ 906092 w 7772481"/>
              <a:gd name="connsiteY196" fmla="*/ 4372259 h 4372339"/>
              <a:gd name="connsiteX197" fmla="*/ 928964 w 7772481"/>
              <a:gd name="connsiteY197" fmla="*/ 4372259 h 4372339"/>
              <a:gd name="connsiteX198" fmla="*/ 889090 w 7772481"/>
              <a:gd name="connsiteY198" fmla="*/ 4362138 h 4372339"/>
              <a:gd name="connsiteX199" fmla="*/ 6759316 w 7772481"/>
              <a:gd name="connsiteY199" fmla="*/ 4331615 h 4372339"/>
              <a:gd name="connsiteX200" fmla="*/ 6677140 w 7772481"/>
              <a:gd name="connsiteY200" fmla="*/ 4372137 h 4372339"/>
              <a:gd name="connsiteX201" fmla="*/ 6688919 w 7772481"/>
              <a:gd name="connsiteY201" fmla="*/ 4372137 h 4372339"/>
              <a:gd name="connsiteX202" fmla="*/ 6761624 w 7772481"/>
              <a:gd name="connsiteY202" fmla="*/ 4336392 h 4372339"/>
              <a:gd name="connsiteX203" fmla="*/ 7010462 w 7772481"/>
              <a:gd name="connsiteY203" fmla="*/ 4081805 h 4372339"/>
              <a:gd name="connsiteX204" fmla="*/ 7000342 w 7772481"/>
              <a:gd name="connsiteY204" fmla="*/ 3926762 h 4372339"/>
              <a:gd name="connsiteX205" fmla="*/ 6995970 w 7772481"/>
              <a:gd name="connsiteY205" fmla="*/ 3897575 h 4372339"/>
              <a:gd name="connsiteX206" fmla="*/ 6991112 w 7772481"/>
              <a:gd name="connsiteY206" fmla="*/ 3861304 h 4372339"/>
              <a:gd name="connsiteX207" fmla="*/ 6962289 w 7772481"/>
              <a:gd name="connsiteY207" fmla="*/ 3718932 h 4372339"/>
              <a:gd name="connsiteX208" fmla="*/ 6780448 w 7772481"/>
              <a:gd name="connsiteY208" fmla="*/ 3488391 h 4372339"/>
              <a:gd name="connsiteX209" fmla="*/ 6663336 w 7772481"/>
              <a:gd name="connsiteY209" fmla="*/ 3366704 h 4372339"/>
              <a:gd name="connsiteX210" fmla="*/ 6623300 w 7772481"/>
              <a:gd name="connsiteY210" fmla="*/ 3313836 h 4372339"/>
              <a:gd name="connsiteX211" fmla="*/ 6509507 w 7772481"/>
              <a:gd name="connsiteY211" fmla="*/ 3175795 h 4372339"/>
              <a:gd name="connsiteX212" fmla="*/ 6286374 w 7772481"/>
              <a:gd name="connsiteY212" fmla="*/ 3046255 h 4372339"/>
              <a:gd name="connsiteX213" fmla="*/ 6142868 w 7772481"/>
              <a:gd name="connsiteY213" fmla="*/ 3023707 h 4372339"/>
              <a:gd name="connsiteX214" fmla="*/ 5848326 w 7772481"/>
              <a:gd name="connsiteY214" fmla="*/ 3104669 h 4372339"/>
              <a:gd name="connsiteX215" fmla="*/ 5787847 w 7772481"/>
              <a:gd name="connsiteY215" fmla="*/ 3137337 h 4372339"/>
              <a:gd name="connsiteX216" fmla="*/ 5659441 w 7772481"/>
              <a:gd name="connsiteY216" fmla="*/ 3198302 h 4372339"/>
              <a:gd name="connsiteX217" fmla="*/ 5630335 w 7772481"/>
              <a:gd name="connsiteY217" fmla="*/ 3207694 h 4372339"/>
              <a:gd name="connsiteX218" fmla="*/ 5485938 w 7772481"/>
              <a:gd name="connsiteY218" fmla="*/ 3240119 h 4372339"/>
              <a:gd name="connsiteX219" fmla="*/ 5485938 w 7772481"/>
              <a:gd name="connsiteY219" fmla="*/ 3240119 h 4372339"/>
              <a:gd name="connsiteX220" fmla="*/ 5466790 w 7772481"/>
              <a:gd name="connsiteY220" fmla="*/ 3238986 h 4372339"/>
              <a:gd name="connsiteX221" fmla="*/ 5178402 w 7772481"/>
              <a:gd name="connsiteY221" fmla="*/ 3059168 h 4372339"/>
              <a:gd name="connsiteX222" fmla="*/ 5166622 w 7772481"/>
              <a:gd name="connsiteY222" fmla="*/ 3047307 h 4372339"/>
              <a:gd name="connsiteX223" fmla="*/ 4940615 w 7772481"/>
              <a:gd name="connsiteY223" fmla="*/ 2858341 h 4372339"/>
              <a:gd name="connsiteX224" fmla="*/ 4805975 w 7772481"/>
              <a:gd name="connsiteY224" fmla="*/ 2752361 h 4372339"/>
              <a:gd name="connsiteX225" fmla="*/ 4745334 w 7772481"/>
              <a:gd name="connsiteY225" fmla="*/ 2701840 h 4372339"/>
              <a:gd name="connsiteX226" fmla="*/ 4437393 w 7772481"/>
              <a:gd name="connsiteY226" fmla="*/ 2407946 h 4372339"/>
              <a:gd name="connsiteX227" fmla="*/ 4370396 w 7772481"/>
              <a:gd name="connsiteY227" fmla="*/ 2267962 h 4372339"/>
              <a:gd name="connsiteX228" fmla="*/ 4353232 w 7772481"/>
              <a:gd name="connsiteY228" fmla="*/ 2216106 h 4372339"/>
              <a:gd name="connsiteX229" fmla="*/ 4269841 w 7772481"/>
              <a:gd name="connsiteY229" fmla="*/ 2041591 h 4372339"/>
              <a:gd name="connsiteX230" fmla="*/ 4261097 w 7772481"/>
              <a:gd name="connsiteY230" fmla="*/ 2025439 h 4372339"/>
              <a:gd name="connsiteX231" fmla="*/ 4226162 w 7772481"/>
              <a:gd name="connsiteY231" fmla="*/ 1962652 h 4372339"/>
              <a:gd name="connsiteX232" fmla="*/ 4093302 w 7772481"/>
              <a:gd name="connsiteY232" fmla="*/ 1636293 h 4372339"/>
              <a:gd name="connsiteX233" fmla="*/ 4126982 w 7772481"/>
              <a:gd name="connsiteY233" fmla="*/ 1356689 h 4372339"/>
              <a:gd name="connsiteX234" fmla="*/ 4135362 w 7772481"/>
              <a:gd name="connsiteY234" fmla="*/ 1321470 h 4372339"/>
              <a:gd name="connsiteX235" fmla="*/ 4209686 w 7772481"/>
              <a:gd name="connsiteY235" fmla="*/ 1134285 h 4372339"/>
              <a:gd name="connsiteX236" fmla="*/ 4280204 w 7772481"/>
              <a:gd name="connsiteY236" fmla="*/ 1094411 h 4372339"/>
              <a:gd name="connsiteX237" fmla="*/ 4287612 w 7772481"/>
              <a:gd name="connsiteY237" fmla="*/ 1092589 h 4372339"/>
              <a:gd name="connsiteX238" fmla="*/ 4384363 w 7772481"/>
              <a:gd name="connsiteY238" fmla="*/ 1054294 h 4372339"/>
              <a:gd name="connsiteX239" fmla="*/ 4409947 w 7772481"/>
              <a:gd name="connsiteY239" fmla="*/ 1042230 h 4372339"/>
              <a:gd name="connsiteX240" fmla="*/ 4516574 w 7772481"/>
              <a:gd name="connsiteY240" fmla="*/ 1000939 h 4372339"/>
              <a:gd name="connsiteX241" fmla="*/ 4586162 w 7772481"/>
              <a:gd name="connsiteY241" fmla="*/ 975396 h 4372339"/>
              <a:gd name="connsiteX242" fmla="*/ 4791361 w 7772481"/>
              <a:gd name="connsiteY242" fmla="*/ 900060 h 4372339"/>
              <a:gd name="connsiteX243" fmla="*/ 5017125 w 7772481"/>
              <a:gd name="connsiteY243" fmla="*/ 816507 h 4372339"/>
              <a:gd name="connsiteX244" fmla="*/ 5048296 w 7772481"/>
              <a:gd name="connsiteY244" fmla="*/ 803877 h 4372339"/>
              <a:gd name="connsiteX245" fmla="*/ 5617017 w 7772481"/>
              <a:gd name="connsiteY245" fmla="*/ 604588 h 4372339"/>
              <a:gd name="connsiteX246" fmla="*/ 5943903 w 7772481"/>
              <a:gd name="connsiteY246" fmla="*/ 563742 h 4372339"/>
              <a:gd name="connsiteX247" fmla="*/ 6175699 w 7772481"/>
              <a:gd name="connsiteY247" fmla="*/ 583294 h 4372339"/>
              <a:gd name="connsiteX248" fmla="*/ 6530314 w 7772481"/>
              <a:gd name="connsiteY248" fmla="*/ 757242 h 4372339"/>
              <a:gd name="connsiteX249" fmla="*/ 6574115 w 7772481"/>
              <a:gd name="connsiteY249" fmla="*/ 854762 h 4372339"/>
              <a:gd name="connsiteX250" fmla="*/ 6575289 w 7772481"/>
              <a:gd name="connsiteY250" fmla="*/ 867189 h 4372339"/>
              <a:gd name="connsiteX251" fmla="*/ 6607876 w 7772481"/>
              <a:gd name="connsiteY251" fmla="*/ 956451 h 4372339"/>
              <a:gd name="connsiteX252" fmla="*/ 6720697 w 7772481"/>
              <a:gd name="connsiteY252" fmla="*/ 1170961 h 4372339"/>
              <a:gd name="connsiteX253" fmla="*/ 6733530 w 7772481"/>
              <a:gd name="connsiteY253" fmla="*/ 1228808 h 4372339"/>
              <a:gd name="connsiteX254" fmla="*/ 6779071 w 7772481"/>
              <a:gd name="connsiteY254" fmla="*/ 1446274 h 4372339"/>
              <a:gd name="connsiteX255" fmla="*/ 6793321 w 7772481"/>
              <a:gd name="connsiteY255" fmla="*/ 1557557 h 4372339"/>
              <a:gd name="connsiteX256" fmla="*/ 6815990 w 7772481"/>
              <a:gd name="connsiteY256" fmla="*/ 1707904 h 4372339"/>
              <a:gd name="connsiteX257" fmla="*/ 6879505 w 7772481"/>
              <a:gd name="connsiteY257" fmla="*/ 1913387 h 4372339"/>
              <a:gd name="connsiteX258" fmla="*/ 6969697 w 7772481"/>
              <a:gd name="connsiteY258" fmla="*/ 2272415 h 4372339"/>
              <a:gd name="connsiteX259" fmla="*/ 6970629 w 7772481"/>
              <a:gd name="connsiteY259" fmla="*/ 2282657 h 4372339"/>
              <a:gd name="connsiteX260" fmla="*/ 6976458 w 7772481"/>
              <a:gd name="connsiteY260" fmla="*/ 2732930 h 4372339"/>
              <a:gd name="connsiteX261" fmla="*/ 6962330 w 7772481"/>
              <a:gd name="connsiteY261" fmla="*/ 3156890 h 4372339"/>
              <a:gd name="connsiteX262" fmla="*/ 7054425 w 7772481"/>
              <a:gd name="connsiteY262" fmla="*/ 3517659 h 4372339"/>
              <a:gd name="connsiteX263" fmla="*/ 7059971 w 7772481"/>
              <a:gd name="connsiteY263" fmla="*/ 3534256 h 4372339"/>
              <a:gd name="connsiteX264" fmla="*/ 7131947 w 7772481"/>
              <a:gd name="connsiteY264" fmla="*/ 3862802 h 4372339"/>
              <a:gd name="connsiteX265" fmla="*/ 7053089 w 7772481"/>
              <a:gd name="connsiteY265" fmla="*/ 4372340 h 4372339"/>
              <a:gd name="connsiteX266" fmla="*/ 7058676 w 7772481"/>
              <a:gd name="connsiteY266" fmla="*/ 4372340 h 4372339"/>
              <a:gd name="connsiteX267" fmla="*/ 7137249 w 7772481"/>
              <a:gd name="connsiteY267" fmla="*/ 3862842 h 4372339"/>
              <a:gd name="connsiteX268" fmla="*/ 7064990 w 7772481"/>
              <a:gd name="connsiteY268" fmla="*/ 3532596 h 4372339"/>
              <a:gd name="connsiteX269" fmla="*/ 7059444 w 7772481"/>
              <a:gd name="connsiteY269" fmla="*/ 3515999 h 4372339"/>
              <a:gd name="connsiteX270" fmla="*/ 6967552 w 7772481"/>
              <a:gd name="connsiteY270" fmla="*/ 3156121 h 4372339"/>
              <a:gd name="connsiteX271" fmla="*/ 6981680 w 7772481"/>
              <a:gd name="connsiteY271" fmla="*/ 2733699 h 4372339"/>
              <a:gd name="connsiteX272" fmla="*/ 6975891 w 7772481"/>
              <a:gd name="connsiteY272" fmla="*/ 2282212 h 4372339"/>
              <a:gd name="connsiteX273" fmla="*/ 6974960 w 7772481"/>
              <a:gd name="connsiteY273" fmla="*/ 2271970 h 4372339"/>
              <a:gd name="connsiteX274" fmla="*/ 6884525 w 7772481"/>
              <a:gd name="connsiteY274" fmla="*/ 1911727 h 4372339"/>
              <a:gd name="connsiteX275" fmla="*/ 6821131 w 7772481"/>
              <a:gd name="connsiteY275" fmla="*/ 1706649 h 4372339"/>
              <a:gd name="connsiteX276" fmla="*/ 6798584 w 7772481"/>
              <a:gd name="connsiteY276" fmla="*/ 1557071 h 4372339"/>
              <a:gd name="connsiteX277" fmla="*/ 6784294 w 7772481"/>
              <a:gd name="connsiteY277" fmla="*/ 1445343 h 4372339"/>
              <a:gd name="connsiteX278" fmla="*/ 6738712 w 7772481"/>
              <a:gd name="connsiteY278" fmla="*/ 1227675 h 4372339"/>
              <a:gd name="connsiteX279" fmla="*/ 6725879 w 7772481"/>
              <a:gd name="connsiteY279" fmla="*/ 1169868 h 4372339"/>
              <a:gd name="connsiteX280" fmla="*/ 6612046 w 7772481"/>
              <a:gd name="connsiteY280" fmla="*/ 953252 h 4372339"/>
              <a:gd name="connsiteX281" fmla="*/ 6580551 w 7772481"/>
              <a:gd name="connsiteY281" fmla="*/ 866785 h 4372339"/>
              <a:gd name="connsiteX282" fmla="*/ 6579377 w 7772481"/>
              <a:gd name="connsiteY282" fmla="*/ 854316 h 4372339"/>
              <a:gd name="connsiteX283" fmla="*/ 6534564 w 7772481"/>
              <a:gd name="connsiteY283" fmla="*/ 754166 h 4372339"/>
              <a:gd name="connsiteX284" fmla="*/ 6176589 w 7772481"/>
              <a:gd name="connsiteY284" fmla="*/ 578153 h 4372339"/>
              <a:gd name="connsiteX285" fmla="*/ 5943903 w 7772481"/>
              <a:gd name="connsiteY285" fmla="*/ 558520 h 4372339"/>
              <a:gd name="connsiteX286" fmla="*/ 5615721 w 7772481"/>
              <a:gd name="connsiteY286" fmla="*/ 599527 h 4372339"/>
              <a:gd name="connsiteX287" fmla="*/ 5046312 w 7772481"/>
              <a:gd name="connsiteY287" fmla="*/ 799059 h 4372339"/>
              <a:gd name="connsiteX288" fmla="*/ 5015141 w 7772481"/>
              <a:gd name="connsiteY288" fmla="*/ 811690 h 4372339"/>
              <a:gd name="connsiteX289" fmla="*/ 4789580 w 7772481"/>
              <a:gd name="connsiteY289" fmla="*/ 895162 h 4372339"/>
              <a:gd name="connsiteX290" fmla="*/ 4584219 w 7772481"/>
              <a:gd name="connsiteY290" fmla="*/ 970578 h 4372339"/>
              <a:gd name="connsiteX291" fmla="*/ 4514834 w 7772481"/>
              <a:gd name="connsiteY291" fmla="*/ 996041 h 4372339"/>
              <a:gd name="connsiteX292" fmla="*/ 4407760 w 7772481"/>
              <a:gd name="connsiteY292" fmla="*/ 1037534 h 4372339"/>
              <a:gd name="connsiteX293" fmla="*/ 4382096 w 7772481"/>
              <a:gd name="connsiteY293" fmla="*/ 1049598 h 4372339"/>
              <a:gd name="connsiteX294" fmla="*/ 4286317 w 7772481"/>
              <a:gd name="connsiteY294" fmla="*/ 1087529 h 4372339"/>
              <a:gd name="connsiteX295" fmla="*/ 4278909 w 7772481"/>
              <a:gd name="connsiteY295" fmla="*/ 1089351 h 4372339"/>
              <a:gd name="connsiteX296" fmla="*/ 4205597 w 7772481"/>
              <a:gd name="connsiteY296" fmla="*/ 1130965 h 4372339"/>
              <a:gd name="connsiteX297" fmla="*/ 4130181 w 7772481"/>
              <a:gd name="connsiteY297" fmla="*/ 1320296 h 4372339"/>
              <a:gd name="connsiteX298" fmla="*/ 4121842 w 7772481"/>
              <a:gd name="connsiteY298" fmla="*/ 1355434 h 4372339"/>
              <a:gd name="connsiteX299" fmla="*/ 4088040 w 7772481"/>
              <a:gd name="connsiteY299" fmla="*/ 1636859 h 4372339"/>
              <a:gd name="connsiteX300" fmla="*/ 4221547 w 7772481"/>
              <a:gd name="connsiteY300" fmla="*/ 1965324 h 4372339"/>
              <a:gd name="connsiteX301" fmla="*/ 4256442 w 7772481"/>
              <a:gd name="connsiteY301" fmla="*/ 2027989 h 4372339"/>
              <a:gd name="connsiteX302" fmla="*/ 4265186 w 7772481"/>
              <a:gd name="connsiteY302" fmla="*/ 2044182 h 4372339"/>
              <a:gd name="connsiteX303" fmla="*/ 4348253 w 7772481"/>
              <a:gd name="connsiteY303" fmla="*/ 2217927 h 4372339"/>
              <a:gd name="connsiteX304" fmla="*/ 4365336 w 7772481"/>
              <a:gd name="connsiteY304" fmla="*/ 2269581 h 4372339"/>
              <a:gd name="connsiteX305" fmla="*/ 4433223 w 7772481"/>
              <a:gd name="connsiteY305" fmla="*/ 2411266 h 4372339"/>
              <a:gd name="connsiteX306" fmla="*/ 4741933 w 7772481"/>
              <a:gd name="connsiteY306" fmla="*/ 2705969 h 4372339"/>
              <a:gd name="connsiteX307" fmla="*/ 4802534 w 7772481"/>
              <a:gd name="connsiteY307" fmla="*/ 2756490 h 4372339"/>
              <a:gd name="connsiteX308" fmla="*/ 4937377 w 7772481"/>
              <a:gd name="connsiteY308" fmla="*/ 2862632 h 4372339"/>
              <a:gd name="connsiteX309" fmla="*/ 5162857 w 7772481"/>
              <a:gd name="connsiteY309" fmla="*/ 3051153 h 4372339"/>
              <a:gd name="connsiteX310" fmla="*/ 5174638 w 7772481"/>
              <a:gd name="connsiteY310" fmla="*/ 3063014 h 4372339"/>
              <a:gd name="connsiteX311" fmla="*/ 5466143 w 7772481"/>
              <a:gd name="connsiteY311" fmla="*/ 3244329 h 4372339"/>
              <a:gd name="connsiteX312" fmla="*/ 5485938 w 7772481"/>
              <a:gd name="connsiteY312" fmla="*/ 3245503 h 4372339"/>
              <a:gd name="connsiteX313" fmla="*/ 5485938 w 7772481"/>
              <a:gd name="connsiteY313" fmla="*/ 3245503 h 4372339"/>
              <a:gd name="connsiteX314" fmla="*/ 5631995 w 7772481"/>
              <a:gd name="connsiteY314" fmla="*/ 3212795 h 4372339"/>
              <a:gd name="connsiteX315" fmla="*/ 5661020 w 7772481"/>
              <a:gd name="connsiteY315" fmla="*/ 3203443 h 4372339"/>
              <a:gd name="connsiteX316" fmla="*/ 5790438 w 7772481"/>
              <a:gd name="connsiteY316" fmla="*/ 3142074 h 4372339"/>
              <a:gd name="connsiteX317" fmla="*/ 5850674 w 7772481"/>
              <a:gd name="connsiteY317" fmla="*/ 3109527 h 4372339"/>
              <a:gd name="connsiteX318" fmla="*/ 6142868 w 7772481"/>
              <a:gd name="connsiteY318" fmla="*/ 3029131 h 4372339"/>
              <a:gd name="connsiteX319" fmla="*/ 6284795 w 7772481"/>
              <a:gd name="connsiteY319" fmla="*/ 3051436 h 4372339"/>
              <a:gd name="connsiteX320" fmla="*/ 6505782 w 7772481"/>
              <a:gd name="connsiteY320" fmla="*/ 3179681 h 4372339"/>
              <a:gd name="connsiteX321" fmla="*/ 6619089 w 7772481"/>
              <a:gd name="connsiteY321" fmla="*/ 3317155 h 4372339"/>
              <a:gd name="connsiteX322" fmla="*/ 6659206 w 7772481"/>
              <a:gd name="connsiteY322" fmla="*/ 3370105 h 4372339"/>
              <a:gd name="connsiteX323" fmla="*/ 6776845 w 7772481"/>
              <a:gd name="connsiteY323" fmla="*/ 3492399 h 4372339"/>
              <a:gd name="connsiteX324" fmla="*/ 6957310 w 7772481"/>
              <a:gd name="connsiteY324" fmla="*/ 3720834 h 4372339"/>
              <a:gd name="connsiteX325" fmla="*/ 6985849 w 7772481"/>
              <a:gd name="connsiteY325" fmla="*/ 3862114 h 4372339"/>
              <a:gd name="connsiteX326" fmla="*/ 6990748 w 7772481"/>
              <a:gd name="connsiteY326" fmla="*/ 3898425 h 4372339"/>
              <a:gd name="connsiteX327" fmla="*/ 6995120 w 7772481"/>
              <a:gd name="connsiteY327" fmla="*/ 3927653 h 4372339"/>
              <a:gd name="connsiteX328" fmla="*/ 7005199 w 7772481"/>
              <a:gd name="connsiteY328" fmla="*/ 4081360 h 4372339"/>
              <a:gd name="connsiteX329" fmla="*/ 6759316 w 7772481"/>
              <a:gd name="connsiteY329" fmla="*/ 4331696 h 4372339"/>
              <a:gd name="connsiteX330" fmla="*/ 431894 w 7772481"/>
              <a:gd name="connsiteY330" fmla="*/ 4178758 h 4372339"/>
              <a:gd name="connsiteX331" fmla="*/ 424486 w 7772481"/>
              <a:gd name="connsiteY331" fmla="*/ 4085530 h 4372339"/>
              <a:gd name="connsiteX332" fmla="*/ 418981 w 7772481"/>
              <a:gd name="connsiteY332" fmla="*/ 4005174 h 4372339"/>
              <a:gd name="connsiteX333" fmla="*/ 419143 w 7772481"/>
              <a:gd name="connsiteY333" fmla="*/ 3825235 h 4372339"/>
              <a:gd name="connsiteX334" fmla="*/ 421896 w 7772481"/>
              <a:gd name="connsiteY334" fmla="*/ 3753503 h 4372339"/>
              <a:gd name="connsiteX335" fmla="*/ 425822 w 7772481"/>
              <a:gd name="connsiteY335" fmla="*/ 3669261 h 4372339"/>
              <a:gd name="connsiteX336" fmla="*/ 429182 w 7772481"/>
              <a:gd name="connsiteY336" fmla="*/ 3527658 h 4372339"/>
              <a:gd name="connsiteX337" fmla="*/ 421207 w 7772481"/>
              <a:gd name="connsiteY337" fmla="*/ 3393462 h 4372339"/>
              <a:gd name="connsiteX338" fmla="*/ 416350 w 7772481"/>
              <a:gd name="connsiteY338" fmla="*/ 3364154 h 4372339"/>
              <a:gd name="connsiteX339" fmla="*/ 443917 w 7772481"/>
              <a:gd name="connsiteY339" fmla="*/ 3250361 h 4372339"/>
              <a:gd name="connsiteX340" fmla="*/ 458288 w 7772481"/>
              <a:gd name="connsiteY340" fmla="*/ 3248782 h 4372339"/>
              <a:gd name="connsiteX341" fmla="*/ 518120 w 7772481"/>
              <a:gd name="connsiteY341" fmla="*/ 3260401 h 4372339"/>
              <a:gd name="connsiteX342" fmla="*/ 547266 w 7772481"/>
              <a:gd name="connsiteY342" fmla="*/ 3267728 h 4372339"/>
              <a:gd name="connsiteX343" fmla="*/ 651343 w 7772481"/>
              <a:gd name="connsiteY343" fmla="*/ 3299384 h 4372339"/>
              <a:gd name="connsiteX344" fmla="*/ 681704 w 7772481"/>
              <a:gd name="connsiteY344" fmla="*/ 3314645 h 4372339"/>
              <a:gd name="connsiteX345" fmla="*/ 754044 w 7772481"/>
              <a:gd name="connsiteY345" fmla="*/ 3346909 h 4372339"/>
              <a:gd name="connsiteX346" fmla="*/ 977501 w 7772481"/>
              <a:gd name="connsiteY346" fmla="*/ 3406214 h 4372339"/>
              <a:gd name="connsiteX347" fmla="*/ 1139102 w 7772481"/>
              <a:gd name="connsiteY347" fmla="*/ 3426414 h 4372339"/>
              <a:gd name="connsiteX348" fmla="*/ 1195371 w 7772481"/>
              <a:gd name="connsiteY348" fmla="*/ 3431029 h 4372339"/>
              <a:gd name="connsiteX349" fmla="*/ 1255971 w 7772481"/>
              <a:gd name="connsiteY349" fmla="*/ 3435927 h 4372339"/>
              <a:gd name="connsiteX350" fmla="*/ 1419273 w 7772481"/>
              <a:gd name="connsiteY350" fmla="*/ 3456411 h 4372339"/>
              <a:gd name="connsiteX351" fmla="*/ 1573021 w 7772481"/>
              <a:gd name="connsiteY351" fmla="*/ 3547251 h 4372339"/>
              <a:gd name="connsiteX352" fmla="*/ 1752636 w 7772481"/>
              <a:gd name="connsiteY352" fmla="*/ 3888507 h 4372339"/>
              <a:gd name="connsiteX353" fmla="*/ 1773646 w 7772481"/>
              <a:gd name="connsiteY353" fmla="*/ 3970239 h 4372339"/>
              <a:gd name="connsiteX354" fmla="*/ 1818134 w 7772481"/>
              <a:gd name="connsiteY354" fmla="*/ 4249115 h 4372339"/>
              <a:gd name="connsiteX355" fmla="*/ 1798703 w 7772481"/>
              <a:gd name="connsiteY355" fmla="*/ 4372097 h 4372339"/>
              <a:gd name="connsiteX356" fmla="*/ 1804330 w 7772481"/>
              <a:gd name="connsiteY356" fmla="*/ 4372097 h 4372339"/>
              <a:gd name="connsiteX357" fmla="*/ 1823437 w 7772481"/>
              <a:gd name="connsiteY357" fmla="*/ 4249438 h 4372339"/>
              <a:gd name="connsiteX358" fmla="*/ 1778787 w 7772481"/>
              <a:gd name="connsiteY358" fmla="*/ 3968903 h 4372339"/>
              <a:gd name="connsiteX359" fmla="*/ 1757777 w 7772481"/>
              <a:gd name="connsiteY359" fmla="*/ 3887293 h 4372339"/>
              <a:gd name="connsiteX360" fmla="*/ 1576461 w 7772481"/>
              <a:gd name="connsiteY360" fmla="*/ 3543243 h 4372339"/>
              <a:gd name="connsiteX361" fmla="*/ 1420487 w 7772481"/>
              <a:gd name="connsiteY361" fmla="*/ 3451270 h 4372339"/>
              <a:gd name="connsiteX362" fmla="*/ 1256376 w 7772481"/>
              <a:gd name="connsiteY362" fmla="*/ 3430665 h 4372339"/>
              <a:gd name="connsiteX363" fmla="*/ 1195897 w 7772481"/>
              <a:gd name="connsiteY363" fmla="*/ 3425766 h 4372339"/>
              <a:gd name="connsiteX364" fmla="*/ 1139507 w 7772481"/>
              <a:gd name="connsiteY364" fmla="*/ 3421152 h 4372339"/>
              <a:gd name="connsiteX365" fmla="*/ 978675 w 7772481"/>
              <a:gd name="connsiteY365" fmla="*/ 3401032 h 4372339"/>
              <a:gd name="connsiteX366" fmla="*/ 755664 w 7772481"/>
              <a:gd name="connsiteY366" fmla="*/ 3341849 h 4372339"/>
              <a:gd name="connsiteX367" fmla="*/ 684133 w 7772481"/>
              <a:gd name="connsiteY367" fmla="*/ 3309950 h 4372339"/>
              <a:gd name="connsiteX368" fmla="*/ 653610 w 7772481"/>
              <a:gd name="connsiteY368" fmla="*/ 3294607 h 4372339"/>
              <a:gd name="connsiteX369" fmla="*/ 548238 w 7772481"/>
              <a:gd name="connsiteY369" fmla="*/ 3262506 h 4372339"/>
              <a:gd name="connsiteX370" fmla="*/ 519577 w 7772481"/>
              <a:gd name="connsiteY370" fmla="*/ 3255259 h 4372339"/>
              <a:gd name="connsiteX371" fmla="*/ 458288 w 7772481"/>
              <a:gd name="connsiteY371" fmla="*/ 3243439 h 4372339"/>
              <a:gd name="connsiteX372" fmla="*/ 442622 w 7772481"/>
              <a:gd name="connsiteY372" fmla="*/ 3245180 h 4372339"/>
              <a:gd name="connsiteX373" fmla="*/ 411128 w 7772481"/>
              <a:gd name="connsiteY373" fmla="*/ 3365125 h 4372339"/>
              <a:gd name="connsiteX374" fmla="*/ 415904 w 7772481"/>
              <a:gd name="connsiteY374" fmla="*/ 3393867 h 4372339"/>
              <a:gd name="connsiteX375" fmla="*/ 423839 w 7772481"/>
              <a:gd name="connsiteY375" fmla="*/ 3527901 h 4372339"/>
              <a:gd name="connsiteX376" fmla="*/ 420519 w 7772481"/>
              <a:gd name="connsiteY376" fmla="*/ 3668694 h 4372339"/>
              <a:gd name="connsiteX377" fmla="*/ 416552 w 7772481"/>
              <a:gd name="connsiteY377" fmla="*/ 3753381 h 4372339"/>
              <a:gd name="connsiteX378" fmla="*/ 413840 w 7772481"/>
              <a:gd name="connsiteY378" fmla="*/ 3824790 h 4372339"/>
              <a:gd name="connsiteX379" fmla="*/ 413718 w 7772481"/>
              <a:gd name="connsiteY379" fmla="*/ 4005822 h 4372339"/>
              <a:gd name="connsiteX380" fmla="*/ 419183 w 7772481"/>
              <a:gd name="connsiteY380" fmla="*/ 4085692 h 4372339"/>
              <a:gd name="connsiteX381" fmla="*/ 426672 w 7772481"/>
              <a:gd name="connsiteY381" fmla="*/ 4179568 h 4372339"/>
              <a:gd name="connsiteX382" fmla="*/ 485815 w 7772481"/>
              <a:gd name="connsiteY382" fmla="*/ 4372097 h 4372339"/>
              <a:gd name="connsiteX383" fmla="*/ 492090 w 7772481"/>
              <a:gd name="connsiteY383" fmla="*/ 4372097 h 4372339"/>
              <a:gd name="connsiteX384" fmla="*/ 431894 w 7772481"/>
              <a:gd name="connsiteY384" fmla="*/ 4178718 h 4372339"/>
              <a:gd name="connsiteX385" fmla="*/ 6232453 w 7772481"/>
              <a:gd name="connsiteY385" fmla="*/ 2320385 h 4372339"/>
              <a:gd name="connsiteX386" fmla="*/ 6216666 w 7772481"/>
              <a:gd name="connsiteY386" fmla="*/ 2416528 h 4372339"/>
              <a:gd name="connsiteX387" fmla="*/ 6196546 w 7772481"/>
              <a:gd name="connsiteY387" fmla="*/ 2422439 h 4372339"/>
              <a:gd name="connsiteX388" fmla="*/ 6142099 w 7772481"/>
              <a:gd name="connsiteY388" fmla="*/ 2401631 h 4372339"/>
              <a:gd name="connsiteX389" fmla="*/ 6134974 w 7772481"/>
              <a:gd name="connsiteY389" fmla="*/ 2397502 h 4372339"/>
              <a:gd name="connsiteX390" fmla="*/ 6049720 w 7772481"/>
              <a:gd name="connsiteY390" fmla="*/ 2356373 h 4372339"/>
              <a:gd name="connsiteX391" fmla="*/ 5860025 w 7772481"/>
              <a:gd name="connsiteY391" fmla="*/ 2332489 h 4372339"/>
              <a:gd name="connsiteX392" fmla="*/ 5662639 w 7772481"/>
              <a:gd name="connsiteY392" fmla="*/ 2403615 h 4372339"/>
              <a:gd name="connsiteX393" fmla="*/ 5568075 w 7772481"/>
              <a:gd name="connsiteY393" fmla="*/ 2436486 h 4372339"/>
              <a:gd name="connsiteX394" fmla="*/ 5558926 w 7772481"/>
              <a:gd name="connsiteY394" fmla="*/ 2436850 h 4372339"/>
              <a:gd name="connsiteX395" fmla="*/ 5486586 w 7772481"/>
              <a:gd name="connsiteY395" fmla="*/ 2417702 h 4372339"/>
              <a:gd name="connsiteX396" fmla="*/ 5470515 w 7772481"/>
              <a:gd name="connsiteY396" fmla="*/ 2411063 h 4372339"/>
              <a:gd name="connsiteX397" fmla="*/ 5287337 w 7772481"/>
              <a:gd name="connsiteY397" fmla="*/ 2287838 h 4372339"/>
              <a:gd name="connsiteX398" fmla="*/ 5263979 w 7772481"/>
              <a:gd name="connsiteY398" fmla="*/ 2266586 h 4372339"/>
              <a:gd name="connsiteX399" fmla="*/ 5183624 w 7772481"/>
              <a:gd name="connsiteY399" fmla="*/ 2185947 h 4372339"/>
              <a:gd name="connsiteX400" fmla="*/ 5107155 w 7772481"/>
              <a:gd name="connsiteY400" fmla="*/ 2082679 h 4372339"/>
              <a:gd name="connsiteX401" fmla="*/ 5097966 w 7772481"/>
              <a:gd name="connsiteY401" fmla="*/ 2069806 h 4372339"/>
              <a:gd name="connsiteX402" fmla="*/ 4958630 w 7772481"/>
              <a:gd name="connsiteY402" fmla="*/ 1856835 h 4372339"/>
              <a:gd name="connsiteX403" fmla="*/ 4882768 w 7772481"/>
              <a:gd name="connsiteY403" fmla="*/ 1666654 h 4372339"/>
              <a:gd name="connsiteX404" fmla="*/ 4873295 w 7772481"/>
              <a:gd name="connsiteY404" fmla="*/ 1625808 h 4372339"/>
              <a:gd name="connsiteX405" fmla="*/ 4868478 w 7772481"/>
              <a:gd name="connsiteY405" fmla="*/ 1444290 h 4372339"/>
              <a:gd name="connsiteX406" fmla="*/ 4971583 w 7772481"/>
              <a:gd name="connsiteY406" fmla="*/ 1372274 h 4372339"/>
              <a:gd name="connsiteX407" fmla="*/ 5014493 w 7772481"/>
              <a:gd name="connsiteY407" fmla="*/ 1356243 h 4372339"/>
              <a:gd name="connsiteX408" fmla="*/ 5034046 w 7772481"/>
              <a:gd name="connsiteY408" fmla="*/ 1347176 h 4372339"/>
              <a:gd name="connsiteX409" fmla="*/ 5251471 w 7772481"/>
              <a:gd name="connsiteY409" fmla="*/ 1247875 h 4372339"/>
              <a:gd name="connsiteX410" fmla="*/ 5347088 w 7772481"/>
              <a:gd name="connsiteY410" fmla="*/ 1209499 h 4372339"/>
              <a:gd name="connsiteX411" fmla="*/ 5389431 w 7772481"/>
              <a:gd name="connsiteY411" fmla="*/ 1193185 h 4372339"/>
              <a:gd name="connsiteX412" fmla="*/ 5422828 w 7772481"/>
              <a:gd name="connsiteY412" fmla="*/ 1178976 h 4372339"/>
              <a:gd name="connsiteX413" fmla="*/ 5518647 w 7772481"/>
              <a:gd name="connsiteY413" fmla="*/ 1148008 h 4372339"/>
              <a:gd name="connsiteX414" fmla="*/ 5566253 w 7772481"/>
              <a:gd name="connsiteY414" fmla="*/ 1145660 h 4372339"/>
              <a:gd name="connsiteX415" fmla="*/ 5795944 w 7772481"/>
              <a:gd name="connsiteY415" fmla="*/ 1190756 h 4372339"/>
              <a:gd name="connsiteX416" fmla="*/ 5993087 w 7772481"/>
              <a:gd name="connsiteY416" fmla="*/ 1370290 h 4372339"/>
              <a:gd name="connsiteX417" fmla="*/ 6103925 w 7772481"/>
              <a:gd name="connsiteY417" fmla="*/ 1609575 h 4372339"/>
              <a:gd name="connsiteX418" fmla="*/ 6111374 w 7772481"/>
              <a:gd name="connsiteY418" fmla="*/ 1635159 h 4372339"/>
              <a:gd name="connsiteX419" fmla="*/ 6169626 w 7772481"/>
              <a:gd name="connsiteY419" fmla="*/ 1897802 h 4372339"/>
              <a:gd name="connsiteX420" fmla="*/ 6193996 w 7772481"/>
              <a:gd name="connsiteY420" fmla="*/ 2035438 h 4372339"/>
              <a:gd name="connsiteX421" fmla="*/ 6208003 w 7772481"/>
              <a:gd name="connsiteY421" fmla="*/ 2120934 h 4372339"/>
              <a:gd name="connsiteX422" fmla="*/ 6217839 w 7772481"/>
              <a:gd name="connsiteY422" fmla="*/ 2187283 h 4372339"/>
              <a:gd name="connsiteX423" fmla="*/ 6227838 w 7772481"/>
              <a:gd name="connsiteY423" fmla="*/ 2270958 h 4372339"/>
              <a:gd name="connsiteX424" fmla="*/ 6232008 w 7772481"/>
              <a:gd name="connsiteY424" fmla="*/ 2316783 h 4372339"/>
              <a:gd name="connsiteX425" fmla="*/ 6232453 w 7772481"/>
              <a:gd name="connsiteY425" fmla="*/ 2320426 h 4372339"/>
              <a:gd name="connsiteX426" fmla="*/ 6227191 w 7772481"/>
              <a:gd name="connsiteY426" fmla="*/ 2320993 h 4372339"/>
              <a:gd name="connsiteX427" fmla="*/ 6226786 w 7772481"/>
              <a:gd name="connsiteY427" fmla="*/ 2317309 h 4372339"/>
              <a:gd name="connsiteX428" fmla="*/ 6222576 w 7772481"/>
              <a:gd name="connsiteY428" fmla="*/ 2271322 h 4372339"/>
              <a:gd name="connsiteX429" fmla="*/ 6212657 w 7772481"/>
              <a:gd name="connsiteY429" fmla="*/ 2188255 h 4372339"/>
              <a:gd name="connsiteX430" fmla="*/ 6202740 w 7772481"/>
              <a:gd name="connsiteY430" fmla="*/ 2121541 h 4372339"/>
              <a:gd name="connsiteX431" fmla="*/ 6188855 w 7772481"/>
              <a:gd name="connsiteY431" fmla="*/ 2036652 h 4372339"/>
              <a:gd name="connsiteX432" fmla="*/ 6164364 w 7772481"/>
              <a:gd name="connsiteY432" fmla="*/ 1898206 h 4372339"/>
              <a:gd name="connsiteX433" fmla="*/ 6106273 w 7772481"/>
              <a:gd name="connsiteY433" fmla="*/ 1636576 h 4372339"/>
              <a:gd name="connsiteX434" fmla="*/ 6098824 w 7772481"/>
              <a:gd name="connsiteY434" fmla="*/ 1610992 h 4372339"/>
              <a:gd name="connsiteX435" fmla="*/ 5988715 w 7772481"/>
              <a:gd name="connsiteY435" fmla="*/ 1373205 h 4372339"/>
              <a:gd name="connsiteX436" fmla="*/ 5793960 w 7772481"/>
              <a:gd name="connsiteY436" fmla="*/ 1195614 h 4372339"/>
              <a:gd name="connsiteX437" fmla="*/ 5566253 w 7772481"/>
              <a:gd name="connsiteY437" fmla="*/ 1150922 h 4372339"/>
              <a:gd name="connsiteX438" fmla="*/ 5519173 w 7772481"/>
              <a:gd name="connsiteY438" fmla="*/ 1153230 h 4372339"/>
              <a:gd name="connsiteX439" fmla="*/ 5424973 w 7772481"/>
              <a:gd name="connsiteY439" fmla="*/ 1183793 h 4372339"/>
              <a:gd name="connsiteX440" fmla="*/ 5391374 w 7772481"/>
              <a:gd name="connsiteY440" fmla="*/ 1198083 h 4372339"/>
              <a:gd name="connsiteX441" fmla="*/ 5348990 w 7772481"/>
              <a:gd name="connsiteY441" fmla="*/ 1214397 h 4372339"/>
              <a:gd name="connsiteX442" fmla="*/ 5253657 w 7772481"/>
              <a:gd name="connsiteY442" fmla="*/ 1252692 h 4372339"/>
              <a:gd name="connsiteX443" fmla="*/ 5036313 w 7772481"/>
              <a:gd name="connsiteY443" fmla="*/ 1351952 h 4372339"/>
              <a:gd name="connsiteX444" fmla="*/ 5016761 w 7772481"/>
              <a:gd name="connsiteY444" fmla="*/ 1361020 h 4372339"/>
              <a:gd name="connsiteX445" fmla="*/ 4973284 w 7772481"/>
              <a:gd name="connsiteY445" fmla="*/ 1377294 h 4372339"/>
              <a:gd name="connsiteX446" fmla="*/ 4873335 w 7772481"/>
              <a:gd name="connsiteY446" fmla="*/ 1446395 h 4372339"/>
              <a:gd name="connsiteX447" fmla="*/ 4878436 w 7772481"/>
              <a:gd name="connsiteY447" fmla="*/ 1624553 h 4372339"/>
              <a:gd name="connsiteX448" fmla="*/ 4887949 w 7772481"/>
              <a:gd name="connsiteY448" fmla="*/ 1665601 h 4372339"/>
              <a:gd name="connsiteX449" fmla="*/ 4963285 w 7772481"/>
              <a:gd name="connsiteY449" fmla="*/ 1854325 h 4372339"/>
              <a:gd name="connsiteX450" fmla="*/ 5102298 w 7772481"/>
              <a:gd name="connsiteY450" fmla="*/ 2066770 h 4372339"/>
              <a:gd name="connsiteX451" fmla="*/ 5111487 w 7772481"/>
              <a:gd name="connsiteY451" fmla="*/ 2079643 h 4372339"/>
              <a:gd name="connsiteX452" fmla="*/ 5187794 w 7772481"/>
              <a:gd name="connsiteY452" fmla="*/ 2182668 h 4372339"/>
              <a:gd name="connsiteX453" fmla="*/ 5267582 w 7772481"/>
              <a:gd name="connsiteY453" fmla="*/ 2262700 h 4372339"/>
              <a:gd name="connsiteX454" fmla="*/ 5291021 w 7772481"/>
              <a:gd name="connsiteY454" fmla="*/ 2283993 h 4372339"/>
              <a:gd name="connsiteX455" fmla="*/ 5472539 w 7772481"/>
              <a:gd name="connsiteY455" fmla="*/ 2406165 h 4372339"/>
              <a:gd name="connsiteX456" fmla="*/ 5488731 w 7772481"/>
              <a:gd name="connsiteY456" fmla="*/ 2412845 h 4372339"/>
              <a:gd name="connsiteX457" fmla="*/ 5567751 w 7772481"/>
              <a:gd name="connsiteY457" fmla="*/ 2431223 h 4372339"/>
              <a:gd name="connsiteX458" fmla="*/ 5660250 w 7772481"/>
              <a:gd name="connsiteY458" fmla="*/ 2398919 h 4372339"/>
              <a:gd name="connsiteX459" fmla="*/ 5859337 w 7772481"/>
              <a:gd name="connsiteY459" fmla="*/ 2327267 h 4372339"/>
              <a:gd name="connsiteX460" fmla="*/ 6051623 w 7772481"/>
              <a:gd name="connsiteY460" fmla="*/ 2351435 h 4372339"/>
              <a:gd name="connsiteX461" fmla="*/ 6137565 w 7772481"/>
              <a:gd name="connsiteY461" fmla="*/ 2392887 h 4372339"/>
              <a:gd name="connsiteX462" fmla="*/ 6144811 w 7772481"/>
              <a:gd name="connsiteY462" fmla="*/ 2397057 h 4372339"/>
              <a:gd name="connsiteX463" fmla="*/ 6196546 w 7772481"/>
              <a:gd name="connsiteY463" fmla="*/ 2417136 h 4372339"/>
              <a:gd name="connsiteX464" fmla="*/ 6213669 w 7772481"/>
              <a:gd name="connsiteY464" fmla="*/ 2412156 h 4372339"/>
              <a:gd name="connsiteX465" fmla="*/ 6227191 w 7772481"/>
              <a:gd name="connsiteY465" fmla="*/ 2320993 h 4372339"/>
              <a:gd name="connsiteX466" fmla="*/ 199573 w 7772481"/>
              <a:gd name="connsiteY466" fmla="*/ 1793967 h 4372339"/>
              <a:gd name="connsiteX467" fmla="*/ 221311 w 7772481"/>
              <a:gd name="connsiteY467" fmla="*/ 1785223 h 4372339"/>
              <a:gd name="connsiteX468" fmla="*/ 230986 w 7772481"/>
              <a:gd name="connsiteY468" fmla="*/ 1736848 h 4372339"/>
              <a:gd name="connsiteX469" fmla="*/ 116060 w 7772481"/>
              <a:gd name="connsiteY469" fmla="*/ 1510882 h 4372339"/>
              <a:gd name="connsiteX470" fmla="*/ 114360 w 7772481"/>
              <a:gd name="connsiteY470" fmla="*/ 1508939 h 4372339"/>
              <a:gd name="connsiteX471" fmla="*/ 13845 w 7772481"/>
              <a:gd name="connsiteY471" fmla="*/ 1435263 h 4372339"/>
              <a:gd name="connsiteX472" fmla="*/ 0 w 7772481"/>
              <a:gd name="connsiteY472" fmla="*/ 1438056 h 4372339"/>
              <a:gd name="connsiteX473" fmla="*/ 0 w 7772481"/>
              <a:gd name="connsiteY473" fmla="*/ 1443966 h 4372339"/>
              <a:gd name="connsiteX474" fmla="*/ 13845 w 7772481"/>
              <a:gd name="connsiteY474" fmla="*/ 1440566 h 4372339"/>
              <a:gd name="connsiteX475" fmla="*/ 110392 w 7772481"/>
              <a:gd name="connsiteY475" fmla="*/ 1512461 h 4372339"/>
              <a:gd name="connsiteX476" fmla="*/ 112093 w 7772481"/>
              <a:gd name="connsiteY476" fmla="*/ 1514404 h 4372339"/>
              <a:gd name="connsiteX477" fmla="*/ 225683 w 7772481"/>
              <a:gd name="connsiteY477" fmla="*/ 1737293 h 4372339"/>
              <a:gd name="connsiteX478" fmla="*/ 217384 w 7772481"/>
              <a:gd name="connsiteY478" fmla="*/ 1781661 h 4372339"/>
              <a:gd name="connsiteX479" fmla="*/ 199532 w 7772481"/>
              <a:gd name="connsiteY479" fmla="*/ 1788664 h 4372339"/>
              <a:gd name="connsiteX480" fmla="*/ 90395 w 7772481"/>
              <a:gd name="connsiteY480" fmla="*/ 1722882 h 4372339"/>
              <a:gd name="connsiteX481" fmla="*/ 0 w 7772481"/>
              <a:gd name="connsiteY481" fmla="*/ 1593747 h 4372339"/>
              <a:gd name="connsiteX482" fmla="*/ 0 w 7772481"/>
              <a:gd name="connsiteY482" fmla="*/ 1604920 h 4372339"/>
              <a:gd name="connsiteX483" fmla="*/ 86670 w 7772481"/>
              <a:gd name="connsiteY483" fmla="*/ 1726647 h 4372339"/>
              <a:gd name="connsiteX484" fmla="*/ 199573 w 7772481"/>
              <a:gd name="connsiteY484" fmla="*/ 1794008 h 4372339"/>
              <a:gd name="connsiteX485" fmla="*/ 6414214 w 7772481"/>
              <a:gd name="connsiteY485" fmla="*/ 2524735 h 4372339"/>
              <a:gd name="connsiteX486" fmla="*/ 6395471 w 7772481"/>
              <a:gd name="connsiteY486" fmla="*/ 2649336 h 4372339"/>
              <a:gd name="connsiteX487" fmla="*/ 6372964 w 7772481"/>
              <a:gd name="connsiteY487" fmla="*/ 2655692 h 4372339"/>
              <a:gd name="connsiteX488" fmla="*/ 6298073 w 7772481"/>
              <a:gd name="connsiteY488" fmla="*/ 2622335 h 4372339"/>
              <a:gd name="connsiteX489" fmla="*/ 6291070 w 7772481"/>
              <a:gd name="connsiteY489" fmla="*/ 2617599 h 4372339"/>
              <a:gd name="connsiteX490" fmla="*/ 6182580 w 7772481"/>
              <a:gd name="connsiteY490" fmla="*/ 2556148 h 4372339"/>
              <a:gd name="connsiteX491" fmla="*/ 5941231 w 7772481"/>
              <a:gd name="connsiteY491" fmla="*/ 2513886 h 4372339"/>
              <a:gd name="connsiteX492" fmla="*/ 5692879 w 7772481"/>
              <a:gd name="connsiteY492" fmla="*/ 2601771 h 4372339"/>
              <a:gd name="connsiteX493" fmla="*/ 5574835 w 7772481"/>
              <a:gd name="connsiteY493" fmla="*/ 2644397 h 4372339"/>
              <a:gd name="connsiteX494" fmla="*/ 5563420 w 7772481"/>
              <a:gd name="connsiteY494" fmla="*/ 2644883 h 4372339"/>
              <a:gd name="connsiteX495" fmla="*/ 5474644 w 7772481"/>
              <a:gd name="connsiteY495" fmla="*/ 2620675 h 4372339"/>
              <a:gd name="connsiteX496" fmla="*/ 5452906 w 7772481"/>
              <a:gd name="connsiteY496" fmla="*/ 2611446 h 4372339"/>
              <a:gd name="connsiteX497" fmla="*/ 5224753 w 7772481"/>
              <a:gd name="connsiteY497" fmla="*/ 2455633 h 4372339"/>
              <a:gd name="connsiteX498" fmla="*/ 5190830 w 7772481"/>
              <a:gd name="connsiteY498" fmla="*/ 2424908 h 4372339"/>
              <a:gd name="connsiteX499" fmla="*/ 5094201 w 7772481"/>
              <a:gd name="connsiteY499" fmla="*/ 2328805 h 4372339"/>
              <a:gd name="connsiteX500" fmla="*/ 5007369 w 7772481"/>
              <a:gd name="connsiteY500" fmla="*/ 2214608 h 4372339"/>
              <a:gd name="connsiteX501" fmla="*/ 4990488 w 7772481"/>
              <a:gd name="connsiteY501" fmla="*/ 2191736 h 4372339"/>
              <a:gd name="connsiteX502" fmla="*/ 4961423 w 7772481"/>
              <a:gd name="connsiteY502" fmla="*/ 2152590 h 4372339"/>
              <a:gd name="connsiteX503" fmla="*/ 4802332 w 7772481"/>
              <a:gd name="connsiteY503" fmla="*/ 1921038 h 4372339"/>
              <a:gd name="connsiteX504" fmla="*/ 4699833 w 7772481"/>
              <a:gd name="connsiteY504" fmla="*/ 1678596 h 4372339"/>
              <a:gd name="connsiteX505" fmla="*/ 4686514 w 7772481"/>
              <a:gd name="connsiteY505" fmla="*/ 1625767 h 4372339"/>
              <a:gd name="connsiteX506" fmla="*/ 4676880 w 7772481"/>
              <a:gd name="connsiteY506" fmla="*/ 1393810 h 4372339"/>
              <a:gd name="connsiteX507" fmla="*/ 4810104 w 7772481"/>
              <a:gd name="connsiteY507" fmla="*/ 1304265 h 4372339"/>
              <a:gd name="connsiteX508" fmla="*/ 4866373 w 7772481"/>
              <a:gd name="connsiteY508" fmla="*/ 1284713 h 4372339"/>
              <a:gd name="connsiteX509" fmla="*/ 4993403 w 7772481"/>
              <a:gd name="connsiteY509" fmla="*/ 1228444 h 4372339"/>
              <a:gd name="connsiteX510" fmla="*/ 5172168 w 7772481"/>
              <a:gd name="connsiteY510" fmla="*/ 1149506 h 4372339"/>
              <a:gd name="connsiteX511" fmla="*/ 5287701 w 7772481"/>
              <a:gd name="connsiteY511" fmla="*/ 1103559 h 4372339"/>
              <a:gd name="connsiteX512" fmla="*/ 5348950 w 7772481"/>
              <a:gd name="connsiteY512" fmla="*/ 1080040 h 4372339"/>
              <a:gd name="connsiteX513" fmla="*/ 5392832 w 7772481"/>
              <a:gd name="connsiteY513" fmla="*/ 1061135 h 4372339"/>
              <a:gd name="connsiteX514" fmla="*/ 5513992 w 7772481"/>
              <a:gd name="connsiteY514" fmla="*/ 1021625 h 4372339"/>
              <a:gd name="connsiteX515" fmla="*/ 5570180 w 7772481"/>
              <a:gd name="connsiteY515" fmla="*/ 1018913 h 4372339"/>
              <a:gd name="connsiteX516" fmla="*/ 5858406 w 7772481"/>
              <a:gd name="connsiteY516" fmla="*/ 1076113 h 4372339"/>
              <a:gd name="connsiteX517" fmla="*/ 6101496 w 7772481"/>
              <a:gd name="connsiteY517" fmla="*/ 1301351 h 4372339"/>
              <a:gd name="connsiteX518" fmla="*/ 6243099 w 7772481"/>
              <a:gd name="connsiteY518" fmla="*/ 1610142 h 4372339"/>
              <a:gd name="connsiteX519" fmla="*/ 6255001 w 7772481"/>
              <a:gd name="connsiteY519" fmla="*/ 1651514 h 4372339"/>
              <a:gd name="connsiteX520" fmla="*/ 6327624 w 7772481"/>
              <a:gd name="connsiteY520" fmla="*/ 1981436 h 4372339"/>
              <a:gd name="connsiteX521" fmla="*/ 6360212 w 7772481"/>
              <a:gd name="connsiteY521" fmla="*/ 2158784 h 4372339"/>
              <a:gd name="connsiteX522" fmla="*/ 6379197 w 7772481"/>
              <a:gd name="connsiteY522" fmla="*/ 2267355 h 4372339"/>
              <a:gd name="connsiteX523" fmla="*/ 6393204 w 7772481"/>
              <a:gd name="connsiteY523" fmla="*/ 2354390 h 4372339"/>
              <a:gd name="connsiteX524" fmla="*/ 6407211 w 7772481"/>
              <a:gd name="connsiteY524" fmla="*/ 2459196 h 4372339"/>
              <a:gd name="connsiteX525" fmla="*/ 6413890 w 7772481"/>
              <a:gd name="connsiteY525" fmla="*/ 2521375 h 4372339"/>
              <a:gd name="connsiteX526" fmla="*/ 6414376 w 7772481"/>
              <a:gd name="connsiteY526" fmla="*/ 2524897 h 4372339"/>
              <a:gd name="connsiteX527" fmla="*/ 6408951 w 7772481"/>
              <a:gd name="connsiteY527" fmla="*/ 2525463 h 4372339"/>
              <a:gd name="connsiteX528" fmla="*/ 6408466 w 7772481"/>
              <a:gd name="connsiteY528" fmla="*/ 2521901 h 4372339"/>
              <a:gd name="connsiteX529" fmla="*/ 6401746 w 7772481"/>
              <a:gd name="connsiteY529" fmla="*/ 2459479 h 4372339"/>
              <a:gd name="connsiteX530" fmla="*/ 6387860 w 7772481"/>
              <a:gd name="connsiteY530" fmla="*/ 2355280 h 4372339"/>
              <a:gd name="connsiteX531" fmla="*/ 6373773 w 7772481"/>
              <a:gd name="connsiteY531" fmla="*/ 2267881 h 4372339"/>
              <a:gd name="connsiteX532" fmla="*/ 6354909 w 7772481"/>
              <a:gd name="connsiteY532" fmla="*/ 2159918 h 4372339"/>
              <a:gd name="connsiteX533" fmla="*/ 6322200 w 7772481"/>
              <a:gd name="connsiteY533" fmla="*/ 1981719 h 4372339"/>
              <a:gd name="connsiteX534" fmla="*/ 6249779 w 7772481"/>
              <a:gd name="connsiteY534" fmla="*/ 1652809 h 4372339"/>
              <a:gd name="connsiteX535" fmla="*/ 6237878 w 7772481"/>
              <a:gd name="connsiteY535" fmla="*/ 1611437 h 4372339"/>
              <a:gd name="connsiteX536" fmla="*/ 6096962 w 7772481"/>
              <a:gd name="connsiteY536" fmla="*/ 1304144 h 4372339"/>
              <a:gd name="connsiteX537" fmla="*/ 5856261 w 7772481"/>
              <a:gd name="connsiteY537" fmla="*/ 1080849 h 4372339"/>
              <a:gd name="connsiteX538" fmla="*/ 5570058 w 7772481"/>
              <a:gd name="connsiteY538" fmla="*/ 1024054 h 4372339"/>
              <a:gd name="connsiteX539" fmla="*/ 5514396 w 7772481"/>
              <a:gd name="connsiteY539" fmla="*/ 1026726 h 4372339"/>
              <a:gd name="connsiteX540" fmla="*/ 5394856 w 7772481"/>
              <a:gd name="connsiteY540" fmla="*/ 1065831 h 4372339"/>
              <a:gd name="connsiteX541" fmla="*/ 5350772 w 7772481"/>
              <a:gd name="connsiteY541" fmla="*/ 1084817 h 4372339"/>
              <a:gd name="connsiteX542" fmla="*/ 5289442 w 7772481"/>
              <a:gd name="connsiteY542" fmla="*/ 1108377 h 4372339"/>
              <a:gd name="connsiteX543" fmla="*/ 5174152 w 7772481"/>
              <a:gd name="connsiteY543" fmla="*/ 1154242 h 4372339"/>
              <a:gd name="connsiteX544" fmla="*/ 4995427 w 7772481"/>
              <a:gd name="connsiteY544" fmla="*/ 1233180 h 4372339"/>
              <a:gd name="connsiteX545" fmla="*/ 4868397 w 7772481"/>
              <a:gd name="connsiteY545" fmla="*/ 1289449 h 4372339"/>
              <a:gd name="connsiteX546" fmla="*/ 4811561 w 7772481"/>
              <a:gd name="connsiteY546" fmla="*/ 1309245 h 4372339"/>
              <a:gd name="connsiteX547" fmla="*/ 4681657 w 7772481"/>
              <a:gd name="connsiteY547" fmla="*/ 1395834 h 4372339"/>
              <a:gd name="connsiteX548" fmla="*/ 4691574 w 7772481"/>
              <a:gd name="connsiteY548" fmla="*/ 1624351 h 4372339"/>
              <a:gd name="connsiteX549" fmla="*/ 4704933 w 7772481"/>
              <a:gd name="connsiteY549" fmla="*/ 1677381 h 4372339"/>
              <a:gd name="connsiteX550" fmla="*/ 4806825 w 7772481"/>
              <a:gd name="connsiteY550" fmla="*/ 1918326 h 4372339"/>
              <a:gd name="connsiteX551" fmla="*/ 4965552 w 7772481"/>
              <a:gd name="connsiteY551" fmla="*/ 2149393 h 4372339"/>
              <a:gd name="connsiteX552" fmla="*/ 4994658 w 7772481"/>
              <a:gd name="connsiteY552" fmla="*/ 2188538 h 4372339"/>
              <a:gd name="connsiteX553" fmla="*/ 5011538 w 7772481"/>
              <a:gd name="connsiteY553" fmla="*/ 2211450 h 4372339"/>
              <a:gd name="connsiteX554" fmla="*/ 5098209 w 7772481"/>
              <a:gd name="connsiteY554" fmla="*/ 2325445 h 4372339"/>
              <a:gd name="connsiteX555" fmla="*/ 5194271 w 7772481"/>
              <a:gd name="connsiteY555" fmla="*/ 2420941 h 4372339"/>
              <a:gd name="connsiteX556" fmla="*/ 5228235 w 7772481"/>
              <a:gd name="connsiteY556" fmla="*/ 2451706 h 4372339"/>
              <a:gd name="connsiteX557" fmla="*/ 5454808 w 7772481"/>
              <a:gd name="connsiteY557" fmla="*/ 2606507 h 4372339"/>
              <a:gd name="connsiteX558" fmla="*/ 5476668 w 7772481"/>
              <a:gd name="connsiteY558" fmla="*/ 2615777 h 4372339"/>
              <a:gd name="connsiteX559" fmla="*/ 5563339 w 7772481"/>
              <a:gd name="connsiteY559" fmla="*/ 2639540 h 4372339"/>
              <a:gd name="connsiteX560" fmla="*/ 5574349 w 7772481"/>
              <a:gd name="connsiteY560" fmla="*/ 2639094 h 4372339"/>
              <a:gd name="connsiteX561" fmla="*/ 5690288 w 7772481"/>
              <a:gd name="connsiteY561" fmla="*/ 2597075 h 4372339"/>
              <a:gd name="connsiteX562" fmla="*/ 5940583 w 7772481"/>
              <a:gd name="connsiteY562" fmla="*/ 2508583 h 4372339"/>
              <a:gd name="connsiteX563" fmla="*/ 5987096 w 7772481"/>
              <a:gd name="connsiteY563" fmla="*/ 2506073 h 4372339"/>
              <a:gd name="connsiteX564" fmla="*/ 6184604 w 7772481"/>
              <a:gd name="connsiteY564" fmla="*/ 2551291 h 4372339"/>
              <a:gd name="connsiteX565" fmla="*/ 6293904 w 7772481"/>
              <a:gd name="connsiteY565" fmla="*/ 2613186 h 4372339"/>
              <a:gd name="connsiteX566" fmla="*/ 6300947 w 7772481"/>
              <a:gd name="connsiteY566" fmla="*/ 2617963 h 4372339"/>
              <a:gd name="connsiteX567" fmla="*/ 6372842 w 7772481"/>
              <a:gd name="connsiteY567" fmla="*/ 2650389 h 4372339"/>
              <a:gd name="connsiteX568" fmla="*/ 6392435 w 7772481"/>
              <a:gd name="connsiteY568" fmla="*/ 2644883 h 4372339"/>
              <a:gd name="connsiteX569" fmla="*/ 6408830 w 7772481"/>
              <a:gd name="connsiteY569" fmla="*/ 2525463 h 4372339"/>
              <a:gd name="connsiteX570" fmla="*/ 96872 w 7772481"/>
              <a:gd name="connsiteY570" fmla="*/ 1583546 h 4372339"/>
              <a:gd name="connsiteX571" fmla="*/ 96872 w 7772481"/>
              <a:gd name="connsiteY571" fmla="*/ 1612692 h 4372339"/>
              <a:gd name="connsiteX572" fmla="*/ 67725 w 7772481"/>
              <a:gd name="connsiteY572" fmla="*/ 1612692 h 4372339"/>
              <a:gd name="connsiteX573" fmla="*/ 67725 w 7772481"/>
              <a:gd name="connsiteY573" fmla="*/ 1617995 h 4372339"/>
              <a:gd name="connsiteX574" fmla="*/ 96872 w 7772481"/>
              <a:gd name="connsiteY574" fmla="*/ 1617995 h 4372339"/>
              <a:gd name="connsiteX575" fmla="*/ 96872 w 7772481"/>
              <a:gd name="connsiteY575" fmla="*/ 1647142 h 4372339"/>
              <a:gd name="connsiteX576" fmla="*/ 102175 w 7772481"/>
              <a:gd name="connsiteY576" fmla="*/ 1647142 h 4372339"/>
              <a:gd name="connsiteX577" fmla="*/ 102175 w 7772481"/>
              <a:gd name="connsiteY577" fmla="*/ 1617995 h 4372339"/>
              <a:gd name="connsiteX578" fmla="*/ 131321 w 7772481"/>
              <a:gd name="connsiteY578" fmla="*/ 1617995 h 4372339"/>
              <a:gd name="connsiteX579" fmla="*/ 131321 w 7772481"/>
              <a:gd name="connsiteY579" fmla="*/ 1612692 h 4372339"/>
              <a:gd name="connsiteX580" fmla="*/ 102175 w 7772481"/>
              <a:gd name="connsiteY580" fmla="*/ 1612692 h 4372339"/>
              <a:gd name="connsiteX581" fmla="*/ 102175 w 7772481"/>
              <a:gd name="connsiteY581" fmla="*/ 1583546 h 4372339"/>
              <a:gd name="connsiteX582" fmla="*/ 96872 w 7772481"/>
              <a:gd name="connsiteY582" fmla="*/ 1583546 h 4372339"/>
              <a:gd name="connsiteX583" fmla="*/ 4697768 w 7772481"/>
              <a:gd name="connsiteY583" fmla="*/ 3856851 h 4372339"/>
              <a:gd name="connsiteX584" fmla="*/ 4403389 w 7772481"/>
              <a:gd name="connsiteY584" fmla="*/ 3557573 h 4372339"/>
              <a:gd name="connsiteX585" fmla="*/ 4374323 w 7772481"/>
              <a:gd name="connsiteY585" fmla="*/ 3532515 h 4372339"/>
              <a:gd name="connsiteX586" fmla="*/ 4117388 w 7772481"/>
              <a:gd name="connsiteY586" fmla="*/ 3299465 h 4372339"/>
              <a:gd name="connsiteX587" fmla="*/ 4068933 w 7772481"/>
              <a:gd name="connsiteY587" fmla="*/ 3249592 h 4372339"/>
              <a:gd name="connsiteX588" fmla="*/ 3942914 w 7772481"/>
              <a:gd name="connsiteY588" fmla="*/ 3128917 h 4372339"/>
              <a:gd name="connsiteX589" fmla="*/ 3906643 w 7772481"/>
              <a:gd name="connsiteY589" fmla="*/ 3099811 h 4372339"/>
              <a:gd name="connsiteX590" fmla="*/ 3794389 w 7772481"/>
              <a:gd name="connsiteY590" fmla="*/ 3007514 h 4372339"/>
              <a:gd name="connsiteX591" fmla="*/ 3414229 w 7772481"/>
              <a:gd name="connsiteY591" fmla="*/ 2802719 h 4372339"/>
              <a:gd name="connsiteX592" fmla="*/ 3110174 w 7772481"/>
              <a:gd name="connsiteY592" fmla="*/ 2756368 h 4372339"/>
              <a:gd name="connsiteX593" fmla="*/ 3095480 w 7772481"/>
              <a:gd name="connsiteY593" fmla="*/ 2756490 h 4372339"/>
              <a:gd name="connsiteX594" fmla="*/ 2989621 w 7772481"/>
              <a:gd name="connsiteY594" fmla="*/ 2805310 h 4372339"/>
              <a:gd name="connsiteX595" fmla="*/ 2966871 w 7772481"/>
              <a:gd name="connsiteY595" fmla="*/ 2827858 h 4372339"/>
              <a:gd name="connsiteX596" fmla="*/ 2875950 w 7772481"/>
              <a:gd name="connsiteY596" fmla="*/ 2948371 h 4372339"/>
              <a:gd name="connsiteX597" fmla="*/ 2923677 w 7772481"/>
              <a:gd name="connsiteY597" fmla="*/ 3173730 h 4372339"/>
              <a:gd name="connsiteX598" fmla="*/ 3011400 w 7772481"/>
              <a:gd name="connsiteY598" fmla="*/ 3309059 h 4372339"/>
              <a:gd name="connsiteX599" fmla="*/ 3126205 w 7772481"/>
              <a:gd name="connsiteY599" fmla="*/ 3491710 h 4372339"/>
              <a:gd name="connsiteX600" fmla="*/ 3272221 w 7772481"/>
              <a:gd name="connsiteY600" fmla="*/ 3836651 h 4372339"/>
              <a:gd name="connsiteX601" fmla="*/ 3322256 w 7772481"/>
              <a:gd name="connsiteY601" fmla="*/ 3929434 h 4372339"/>
              <a:gd name="connsiteX602" fmla="*/ 3355532 w 7772481"/>
              <a:gd name="connsiteY602" fmla="*/ 3982181 h 4372339"/>
              <a:gd name="connsiteX603" fmla="*/ 3386135 w 7772481"/>
              <a:gd name="connsiteY603" fmla="*/ 4059824 h 4372339"/>
              <a:gd name="connsiteX604" fmla="*/ 3404473 w 7772481"/>
              <a:gd name="connsiteY604" fmla="*/ 4110831 h 4372339"/>
              <a:gd name="connsiteX605" fmla="*/ 3534378 w 7772481"/>
              <a:gd name="connsiteY605" fmla="*/ 4372056 h 4372339"/>
              <a:gd name="connsiteX606" fmla="*/ 3541300 w 7772481"/>
              <a:gd name="connsiteY606" fmla="*/ 4372056 h 4372339"/>
              <a:gd name="connsiteX607" fmla="*/ 3409372 w 7772481"/>
              <a:gd name="connsiteY607" fmla="*/ 4108807 h 4372339"/>
              <a:gd name="connsiteX608" fmla="*/ 3391155 w 7772481"/>
              <a:gd name="connsiteY608" fmla="*/ 4058124 h 4372339"/>
              <a:gd name="connsiteX609" fmla="*/ 3360187 w 7772481"/>
              <a:gd name="connsiteY609" fmla="*/ 3979712 h 4372339"/>
              <a:gd name="connsiteX610" fmla="*/ 3326587 w 7772481"/>
              <a:gd name="connsiteY610" fmla="*/ 3926479 h 4372339"/>
              <a:gd name="connsiteX611" fmla="*/ 3277241 w 7772481"/>
              <a:gd name="connsiteY611" fmla="*/ 3835153 h 4372339"/>
              <a:gd name="connsiteX612" fmla="*/ 3130820 w 7772481"/>
              <a:gd name="connsiteY612" fmla="*/ 3489241 h 4372339"/>
              <a:gd name="connsiteX613" fmla="*/ 3015732 w 7772481"/>
              <a:gd name="connsiteY613" fmla="*/ 3306144 h 4372339"/>
              <a:gd name="connsiteX614" fmla="*/ 2928130 w 7772481"/>
              <a:gd name="connsiteY614" fmla="*/ 3171058 h 4372339"/>
              <a:gd name="connsiteX615" fmla="*/ 2880929 w 7772481"/>
              <a:gd name="connsiteY615" fmla="*/ 2949990 h 4372339"/>
              <a:gd name="connsiteX616" fmla="*/ 2970474 w 7772481"/>
              <a:gd name="connsiteY616" fmla="*/ 2831704 h 4372339"/>
              <a:gd name="connsiteX617" fmla="*/ 2993305 w 7772481"/>
              <a:gd name="connsiteY617" fmla="*/ 2809075 h 4372339"/>
              <a:gd name="connsiteX618" fmla="*/ 3095480 w 7772481"/>
              <a:gd name="connsiteY618" fmla="*/ 2761833 h 4372339"/>
              <a:gd name="connsiteX619" fmla="*/ 3110053 w 7772481"/>
              <a:gd name="connsiteY619" fmla="*/ 2761712 h 4372339"/>
              <a:gd name="connsiteX620" fmla="*/ 3412691 w 7772481"/>
              <a:gd name="connsiteY620" fmla="*/ 2807901 h 4372339"/>
              <a:gd name="connsiteX621" fmla="*/ 3790786 w 7772481"/>
              <a:gd name="connsiteY621" fmla="*/ 3011603 h 4372339"/>
              <a:gd name="connsiteX622" fmla="*/ 3903202 w 7772481"/>
              <a:gd name="connsiteY622" fmla="*/ 3104021 h 4372339"/>
              <a:gd name="connsiteX623" fmla="*/ 3939433 w 7772481"/>
              <a:gd name="connsiteY623" fmla="*/ 3133087 h 4372339"/>
              <a:gd name="connsiteX624" fmla="*/ 4064965 w 7772481"/>
              <a:gd name="connsiteY624" fmla="*/ 3253276 h 4372339"/>
              <a:gd name="connsiteX625" fmla="*/ 4113502 w 7772481"/>
              <a:gd name="connsiteY625" fmla="*/ 3303230 h 4372339"/>
              <a:gd name="connsiteX626" fmla="*/ 4370721 w 7772481"/>
              <a:gd name="connsiteY626" fmla="*/ 3536523 h 4372339"/>
              <a:gd name="connsiteX627" fmla="*/ 4399786 w 7772481"/>
              <a:gd name="connsiteY627" fmla="*/ 3561581 h 4372339"/>
              <a:gd name="connsiteX628" fmla="*/ 4693639 w 7772481"/>
              <a:gd name="connsiteY628" fmla="*/ 3860292 h 4372339"/>
              <a:gd name="connsiteX629" fmla="*/ 4849735 w 7772481"/>
              <a:gd name="connsiteY629" fmla="*/ 4067556 h 4372339"/>
              <a:gd name="connsiteX630" fmla="*/ 4936851 w 7772481"/>
              <a:gd name="connsiteY630" fmla="*/ 4372056 h 4372339"/>
              <a:gd name="connsiteX631" fmla="*/ 4942194 w 7772481"/>
              <a:gd name="connsiteY631" fmla="*/ 4372056 h 4372339"/>
              <a:gd name="connsiteX632" fmla="*/ 4854269 w 7772481"/>
              <a:gd name="connsiteY632" fmla="*/ 4064844 h 4372339"/>
              <a:gd name="connsiteX633" fmla="*/ 4697607 w 7772481"/>
              <a:gd name="connsiteY633" fmla="*/ 3856851 h 4372339"/>
              <a:gd name="connsiteX634" fmla="*/ 6050611 w 7772481"/>
              <a:gd name="connsiteY634" fmla="*/ 2115834 h 4372339"/>
              <a:gd name="connsiteX635" fmla="*/ 6037860 w 7772481"/>
              <a:gd name="connsiteY635" fmla="*/ 2183640 h 4372339"/>
              <a:gd name="connsiteX636" fmla="*/ 6019400 w 7772481"/>
              <a:gd name="connsiteY636" fmla="*/ 2189429 h 4372339"/>
              <a:gd name="connsiteX637" fmla="*/ 5986003 w 7772481"/>
              <a:gd name="connsiteY637" fmla="*/ 2180239 h 4372339"/>
              <a:gd name="connsiteX638" fmla="*/ 5979040 w 7772481"/>
              <a:gd name="connsiteY638" fmla="*/ 2177406 h 4372339"/>
              <a:gd name="connsiteX639" fmla="*/ 5970054 w 7772481"/>
              <a:gd name="connsiteY639" fmla="*/ 2174046 h 4372339"/>
              <a:gd name="connsiteX640" fmla="*/ 5917023 w 7772481"/>
              <a:gd name="connsiteY640" fmla="*/ 2156558 h 4372339"/>
              <a:gd name="connsiteX641" fmla="*/ 5834441 w 7772481"/>
              <a:gd name="connsiteY641" fmla="*/ 2145911 h 4372339"/>
              <a:gd name="connsiteX642" fmla="*/ 5778861 w 7772481"/>
              <a:gd name="connsiteY642" fmla="*/ 2151052 h 4372339"/>
              <a:gd name="connsiteX643" fmla="*/ 5632399 w 7772481"/>
              <a:gd name="connsiteY643" fmla="*/ 2205419 h 4372339"/>
              <a:gd name="connsiteX644" fmla="*/ 5561396 w 7772481"/>
              <a:gd name="connsiteY644" fmla="*/ 2228533 h 4372339"/>
              <a:gd name="connsiteX645" fmla="*/ 5554595 w 7772481"/>
              <a:gd name="connsiteY645" fmla="*/ 2228776 h 4372339"/>
              <a:gd name="connsiteX646" fmla="*/ 5498366 w 7772481"/>
              <a:gd name="connsiteY646" fmla="*/ 2214608 h 4372339"/>
              <a:gd name="connsiteX647" fmla="*/ 5488246 w 7772481"/>
              <a:gd name="connsiteY647" fmla="*/ 2210641 h 4372339"/>
              <a:gd name="connsiteX648" fmla="*/ 5350083 w 7772481"/>
              <a:gd name="connsiteY648" fmla="*/ 2120003 h 4372339"/>
              <a:gd name="connsiteX649" fmla="*/ 5338060 w 7772481"/>
              <a:gd name="connsiteY649" fmla="*/ 2109033 h 4372339"/>
              <a:gd name="connsiteX650" fmla="*/ 5273128 w 7772481"/>
              <a:gd name="connsiteY650" fmla="*/ 2043048 h 4372339"/>
              <a:gd name="connsiteX651" fmla="*/ 5213985 w 7772481"/>
              <a:gd name="connsiteY651" fmla="*/ 1959697 h 4372339"/>
              <a:gd name="connsiteX652" fmla="*/ 5115009 w 7772481"/>
              <a:gd name="connsiteY652" fmla="*/ 1792550 h 4372339"/>
              <a:gd name="connsiteX653" fmla="*/ 5065783 w 7772481"/>
              <a:gd name="connsiteY653" fmla="*/ 1654631 h 4372339"/>
              <a:gd name="connsiteX654" fmla="*/ 5060238 w 7772481"/>
              <a:gd name="connsiteY654" fmla="*/ 1626456 h 4372339"/>
              <a:gd name="connsiteX655" fmla="*/ 5060238 w 7772481"/>
              <a:gd name="connsiteY655" fmla="*/ 1494730 h 4372339"/>
              <a:gd name="connsiteX656" fmla="*/ 5133225 w 7772481"/>
              <a:gd name="connsiteY656" fmla="*/ 1440201 h 4372339"/>
              <a:gd name="connsiteX657" fmla="*/ 5162776 w 7772481"/>
              <a:gd name="connsiteY657" fmla="*/ 1427693 h 4372339"/>
              <a:gd name="connsiteX658" fmla="*/ 5330976 w 7772481"/>
              <a:gd name="connsiteY658" fmla="*/ 1346164 h 4372339"/>
              <a:gd name="connsiteX659" fmla="*/ 5407647 w 7772481"/>
              <a:gd name="connsiteY659" fmla="*/ 1314912 h 4372339"/>
              <a:gd name="connsiteX660" fmla="*/ 5430074 w 7772481"/>
              <a:gd name="connsiteY660" fmla="*/ 1306249 h 4372339"/>
              <a:gd name="connsiteX661" fmla="*/ 5452865 w 7772481"/>
              <a:gd name="connsiteY661" fmla="*/ 1296736 h 4372339"/>
              <a:gd name="connsiteX662" fmla="*/ 5523424 w 7772481"/>
              <a:gd name="connsiteY662" fmla="*/ 1274309 h 4372339"/>
              <a:gd name="connsiteX663" fmla="*/ 5733684 w 7772481"/>
              <a:gd name="connsiteY663" fmla="*/ 1305278 h 4372339"/>
              <a:gd name="connsiteX664" fmla="*/ 5884840 w 7772481"/>
              <a:gd name="connsiteY664" fmla="*/ 1439068 h 4372339"/>
              <a:gd name="connsiteX665" fmla="*/ 5964872 w 7772481"/>
              <a:gd name="connsiteY665" fmla="*/ 1608846 h 4372339"/>
              <a:gd name="connsiteX666" fmla="*/ 5967544 w 7772481"/>
              <a:gd name="connsiteY666" fmla="*/ 1617752 h 4372339"/>
              <a:gd name="connsiteX667" fmla="*/ 6011790 w 7772481"/>
              <a:gd name="connsiteY667" fmla="*/ 1814086 h 4372339"/>
              <a:gd name="connsiteX668" fmla="*/ 6027942 w 7772481"/>
              <a:gd name="connsiteY668" fmla="*/ 1912051 h 4372339"/>
              <a:gd name="connsiteX669" fmla="*/ 6036969 w 7772481"/>
              <a:gd name="connsiteY669" fmla="*/ 1974635 h 4372339"/>
              <a:gd name="connsiteX670" fmla="*/ 6042677 w 7772481"/>
              <a:gd name="connsiteY670" fmla="*/ 2020095 h 4372339"/>
              <a:gd name="connsiteX671" fmla="*/ 6048506 w 7772481"/>
              <a:gd name="connsiteY671" fmla="*/ 2083044 h 4372339"/>
              <a:gd name="connsiteX672" fmla="*/ 6050287 w 7772481"/>
              <a:gd name="connsiteY672" fmla="*/ 2112109 h 4372339"/>
              <a:gd name="connsiteX673" fmla="*/ 6050571 w 7772481"/>
              <a:gd name="connsiteY673" fmla="*/ 2115712 h 4372339"/>
              <a:gd name="connsiteX674" fmla="*/ 6045308 w 7772481"/>
              <a:gd name="connsiteY674" fmla="*/ 2116279 h 4372339"/>
              <a:gd name="connsiteX675" fmla="*/ 6045025 w 7772481"/>
              <a:gd name="connsiteY675" fmla="*/ 2112676 h 4372339"/>
              <a:gd name="connsiteX676" fmla="*/ 6043244 w 7772481"/>
              <a:gd name="connsiteY676" fmla="*/ 2083489 h 4372339"/>
              <a:gd name="connsiteX677" fmla="*/ 6037495 w 7772481"/>
              <a:gd name="connsiteY677" fmla="*/ 2021148 h 4372339"/>
              <a:gd name="connsiteX678" fmla="*/ 6031706 w 7772481"/>
              <a:gd name="connsiteY678" fmla="*/ 1975364 h 4372339"/>
              <a:gd name="connsiteX679" fmla="*/ 6022760 w 7772481"/>
              <a:gd name="connsiteY679" fmla="*/ 1913346 h 4372339"/>
              <a:gd name="connsiteX680" fmla="*/ 6006487 w 7772481"/>
              <a:gd name="connsiteY680" fmla="*/ 1814653 h 4372339"/>
              <a:gd name="connsiteX681" fmla="*/ 5962403 w 7772481"/>
              <a:gd name="connsiteY681" fmla="*/ 1619412 h 4372339"/>
              <a:gd name="connsiteX682" fmla="*/ 5959771 w 7772481"/>
              <a:gd name="connsiteY682" fmla="*/ 1610506 h 4372339"/>
              <a:gd name="connsiteX683" fmla="*/ 5880428 w 7772481"/>
              <a:gd name="connsiteY683" fmla="*/ 1442226 h 4372339"/>
              <a:gd name="connsiteX684" fmla="*/ 5731659 w 7772481"/>
              <a:gd name="connsiteY684" fmla="*/ 1310338 h 4372339"/>
              <a:gd name="connsiteX685" fmla="*/ 5562853 w 7772481"/>
              <a:gd name="connsiteY685" fmla="*/ 1277710 h 4372339"/>
              <a:gd name="connsiteX686" fmla="*/ 5523950 w 7772481"/>
              <a:gd name="connsiteY686" fmla="*/ 1279734 h 4372339"/>
              <a:gd name="connsiteX687" fmla="*/ 5454930 w 7772481"/>
              <a:gd name="connsiteY687" fmla="*/ 1301756 h 4372339"/>
              <a:gd name="connsiteX688" fmla="*/ 5431977 w 7772481"/>
              <a:gd name="connsiteY688" fmla="*/ 1311350 h 4372339"/>
              <a:gd name="connsiteX689" fmla="*/ 5409510 w 7772481"/>
              <a:gd name="connsiteY689" fmla="*/ 1320013 h 4372339"/>
              <a:gd name="connsiteX690" fmla="*/ 5333122 w 7772481"/>
              <a:gd name="connsiteY690" fmla="*/ 1351143 h 4372339"/>
              <a:gd name="connsiteX691" fmla="*/ 5165125 w 7772481"/>
              <a:gd name="connsiteY691" fmla="*/ 1432591 h 4372339"/>
              <a:gd name="connsiteX692" fmla="*/ 5135047 w 7772481"/>
              <a:gd name="connsiteY692" fmla="*/ 1445302 h 4372339"/>
              <a:gd name="connsiteX693" fmla="*/ 5065014 w 7772481"/>
              <a:gd name="connsiteY693" fmla="*/ 1496997 h 4372339"/>
              <a:gd name="connsiteX694" fmla="*/ 5065338 w 7772481"/>
              <a:gd name="connsiteY694" fmla="*/ 1625525 h 4372339"/>
              <a:gd name="connsiteX695" fmla="*/ 5070925 w 7772481"/>
              <a:gd name="connsiteY695" fmla="*/ 1653861 h 4372339"/>
              <a:gd name="connsiteX696" fmla="*/ 5119704 w 7772481"/>
              <a:gd name="connsiteY696" fmla="*/ 1790364 h 4372339"/>
              <a:gd name="connsiteX697" fmla="*/ 5218357 w 7772481"/>
              <a:gd name="connsiteY697" fmla="*/ 1956904 h 4372339"/>
              <a:gd name="connsiteX698" fmla="*/ 5277257 w 7772481"/>
              <a:gd name="connsiteY698" fmla="*/ 2039931 h 4372339"/>
              <a:gd name="connsiteX699" fmla="*/ 5341542 w 7772481"/>
              <a:gd name="connsiteY699" fmla="*/ 2105268 h 4372339"/>
              <a:gd name="connsiteX700" fmla="*/ 5353564 w 7772481"/>
              <a:gd name="connsiteY700" fmla="*/ 2116238 h 4372339"/>
              <a:gd name="connsiteX701" fmla="*/ 5490027 w 7772481"/>
              <a:gd name="connsiteY701" fmla="*/ 2205823 h 4372339"/>
              <a:gd name="connsiteX702" fmla="*/ 5500228 w 7772481"/>
              <a:gd name="connsiteY702" fmla="*/ 2209831 h 4372339"/>
              <a:gd name="connsiteX703" fmla="*/ 5560909 w 7772481"/>
              <a:gd name="connsiteY703" fmla="*/ 2223392 h 4372339"/>
              <a:gd name="connsiteX704" fmla="*/ 5629971 w 7772481"/>
              <a:gd name="connsiteY704" fmla="*/ 2200804 h 4372339"/>
              <a:gd name="connsiteX705" fmla="*/ 5777808 w 7772481"/>
              <a:gd name="connsiteY705" fmla="*/ 2145992 h 4372339"/>
              <a:gd name="connsiteX706" fmla="*/ 5834360 w 7772481"/>
              <a:gd name="connsiteY706" fmla="*/ 2140770 h 4372339"/>
              <a:gd name="connsiteX707" fmla="*/ 5918237 w 7772481"/>
              <a:gd name="connsiteY707" fmla="*/ 2151578 h 4372339"/>
              <a:gd name="connsiteX708" fmla="*/ 5971875 w 7772481"/>
              <a:gd name="connsiteY708" fmla="*/ 2169228 h 4372339"/>
              <a:gd name="connsiteX709" fmla="*/ 5980822 w 7772481"/>
              <a:gd name="connsiteY709" fmla="*/ 2172588 h 4372339"/>
              <a:gd name="connsiteX710" fmla="*/ 5988027 w 7772481"/>
              <a:gd name="connsiteY710" fmla="*/ 2175544 h 4372339"/>
              <a:gd name="connsiteX711" fmla="*/ 6019319 w 7772481"/>
              <a:gd name="connsiteY711" fmla="*/ 2184287 h 4372339"/>
              <a:gd name="connsiteX712" fmla="*/ 6034580 w 7772481"/>
              <a:gd name="connsiteY712" fmla="*/ 2179551 h 4372339"/>
              <a:gd name="connsiteX713" fmla="*/ 6045227 w 7772481"/>
              <a:gd name="connsiteY713" fmla="*/ 2116400 h 4372339"/>
              <a:gd name="connsiteX714" fmla="*/ 147473 w 7772481"/>
              <a:gd name="connsiteY714" fmla="*/ 4317285 h 4372339"/>
              <a:gd name="connsiteX715" fmla="*/ 138001 w 7772481"/>
              <a:gd name="connsiteY715" fmla="*/ 4177341 h 4372339"/>
              <a:gd name="connsiteX716" fmla="*/ 129823 w 7772481"/>
              <a:gd name="connsiteY716" fmla="*/ 4046182 h 4372339"/>
              <a:gd name="connsiteX717" fmla="*/ 129095 w 7772481"/>
              <a:gd name="connsiteY717" fmla="*/ 3765283 h 4372339"/>
              <a:gd name="connsiteX718" fmla="*/ 132090 w 7772481"/>
              <a:gd name="connsiteY718" fmla="*/ 3648899 h 4372339"/>
              <a:gd name="connsiteX719" fmla="*/ 136017 w 7772481"/>
              <a:gd name="connsiteY719" fmla="*/ 3521586 h 4372339"/>
              <a:gd name="connsiteX720" fmla="*/ 135815 w 7772481"/>
              <a:gd name="connsiteY720" fmla="*/ 3299748 h 4372339"/>
              <a:gd name="connsiteX721" fmla="*/ 133952 w 7772481"/>
              <a:gd name="connsiteY721" fmla="*/ 3276471 h 4372339"/>
              <a:gd name="connsiteX722" fmla="*/ 115614 w 7772481"/>
              <a:gd name="connsiteY722" fmla="*/ 3089084 h 4372339"/>
              <a:gd name="connsiteX723" fmla="*/ 106182 w 7772481"/>
              <a:gd name="connsiteY723" fmla="*/ 3045162 h 4372339"/>
              <a:gd name="connsiteX724" fmla="*/ 101608 w 7772481"/>
              <a:gd name="connsiteY724" fmla="*/ 2890685 h 4372339"/>
              <a:gd name="connsiteX725" fmla="*/ 144680 w 7772481"/>
              <a:gd name="connsiteY725" fmla="*/ 2864170 h 4372339"/>
              <a:gd name="connsiteX726" fmla="*/ 157877 w 7772481"/>
              <a:gd name="connsiteY726" fmla="*/ 2863036 h 4372339"/>
              <a:gd name="connsiteX727" fmla="*/ 260902 w 7772481"/>
              <a:gd name="connsiteY727" fmla="*/ 2891211 h 4372339"/>
              <a:gd name="connsiteX728" fmla="*/ 304581 w 7772481"/>
              <a:gd name="connsiteY728" fmla="*/ 2906837 h 4372339"/>
              <a:gd name="connsiteX729" fmla="*/ 462174 w 7772481"/>
              <a:gd name="connsiteY729" fmla="*/ 2969948 h 4372339"/>
              <a:gd name="connsiteX730" fmla="*/ 504437 w 7772481"/>
              <a:gd name="connsiteY730" fmla="*/ 2995936 h 4372339"/>
              <a:gd name="connsiteX731" fmla="*/ 614667 w 7772481"/>
              <a:gd name="connsiteY731" fmla="*/ 3055606 h 4372339"/>
              <a:gd name="connsiteX732" fmla="*/ 948314 w 7772481"/>
              <a:gd name="connsiteY732" fmla="*/ 3157700 h 4372339"/>
              <a:gd name="connsiteX733" fmla="*/ 1203751 w 7772481"/>
              <a:gd name="connsiteY733" fmla="*/ 3188303 h 4372339"/>
              <a:gd name="connsiteX734" fmla="*/ 1275159 w 7772481"/>
              <a:gd name="connsiteY734" fmla="*/ 3192837 h 4372339"/>
              <a:gd name="connsiteX735" fmla="*/ 1378791 w 7772481"/>
              <a:gd name="connsiteY735" fmla="*/ 3198424 h 4372339"/>
              <a:gd name="connsiteX736" fmla="*/ 1613542 w 7772481"/>
              <a:gd name="connsiteY736" fmla="*/ 3220486 h 4372339"/>
              <a:gd name="connsiteX737" fmla="*/ 1846390 w 7772481"/>
              <a:gd name="connsiteY737" fmla="*/ 3353791 h 4372339"/>
              <a:gd name="connsiteX738" fmla="*/ 2108264 w 7772481"/>
              <a:gd name="connsiteY738" fmla="*/ 3861911 h 4372339"/>
              <a:gd name="connsiteX739" fmla="*/ 2151052 w 7772481"/>
              <a:gd name="connsiteY739" fmla="*/ 4024767 h 4372339"/>
              <a:gd name="connsiteX740" fmla="*/ 2220113 w 7772481"/>
              <a:gd name="connsiteY740" fmla="*/ 4372016 h 4372339"/>
              <a:gd name="connsiteX741" fmla="*/ 2225416 w 7772481"/>
              <a:gd name="connsiteY741" fmla="*/ 4372016 h 4372339"/>
              <a:gd name="connsiteX742" fmla="*/ 2156153 w 7772481"/>
              <a:gd name="connsiteY742" fmla="*/ 4023310 h 4372339"/>
              <a:gd name="connsiteX743" fmla="*/ 2113405 w 7772481"/>
              <a:gd name="connsiteY743" fmla="*/ 3860737 h 4372339"/>
              <a:gd name="connsiteX744" fmla="*/ 1849791 w 7772481"/>
              <a:gd name="connsiteY744" fmla="*/ 3349743 h 4372339"/>
              <a:gd name="connsiteX745" fmla="*/ 1614554 w 7772481"/>
              <a:gd name="connsiteY745" fmla="*/ 3215264 h 4372339"/>
              <a:gd name="connsiteX746" fmla="*/ 1378994 w 7772481"/>
              <a:gd name="connsiteY746" fmla="*/ 3193080 h 4372339"/>
              <a:gd name="connsiteX747" fmla="*/ 1275524 w 7772481"/>
              <a:gd name="connsiteY747" fmla="*/ 3187534 h 4372339"/>
              <a:gd name="connsiteX748" fmla="*/ 1204034 w 7772481"/>
              <a:gd name="connsiteY748" fmla="*/ 3183000 h 4372339"/>
              <a:gd name="connsiteX749" fmla="*/ 949528 w 7772481"/>
              <a:gd name="connsiteY749" fmla="*/ 3152518 h 4372339"/>
              <a:gd name="connsiteX750" fmla="*/ 616529 w 7772481"/>
              <a:gd name="connsiteY750" fmla="*/ 3050627 h 4372339"/>
              <a:gd name="connsiteX751" fmla="*/ 507230 w 7772481"/>
              <a:gd name="connsiteY751" fmla="*/ 2991403 h 4372339"/>
              <a:gd name="connsiteX752" fmla="*/ 464806 w 7772481"/>
              <a:gd name="connsiteY752" fmla="*/ 2965333 h 4372339"/>
              <a:gd name="connsiteX753" fmla="*/ 305957 w 7772481"/>
              <a:gd name="connsiteY753" fmla="*/ 2901696 h 4372339"/>
              <a:gd name="connsiteX754" fmla="*/ 262723 w 7772481"/>
              <a:gd name="connsiteY754" fmla="*/ 2886232 h 4372339"/>
              <a:gd name="connsiteX755" fmla="*/ 157796 w 7772481"/>
              <a:gd name="connsiteY755" fmla="*/ 2857693 h 4372339"/>
              <a:gd name="connsiteX756" fmla="*/ 143627 w 7772481"/>
              <a:gd name="connsiteY756" fmla="*/ 2858907 h 4372339"/>
              <a:gd name="connsiteX757" fmla="*/ 97115 w 7772481"/>
              <a:gd name="connsiteY757" fmla="*/ 2887730 h 4372339"/>
              <a:gd name="connsiteX758" fmla="*/ 101001 w 7772481"/>
              <a:gd name="connsiteY758" fmla="*/ 3046336 h 4372339"/>
              <a:gd name="connsiteX759" fmla="*/ 110352 w 7772481"/>
              <a:gd name="connsiteY759" fmla="*/ 3089691 h 4372339"/>
              <a:gd name="connsiteX760" fmla="*/ 128649 w 7772481"/>
              <a:gd name="connsiteY760" fmla="*/ 3276836 h 4372339"/>
              <a:gd name="connsiteX761" fmla="*/ 130512 w 7772481"/>
              <a:gd name="connsiteY761" fmla="*/ 3300113 h 4372339"/>
              <a:gd name="connsiteX762" fmla="*/ 130714 w 7772481"/>
              <a:gd name="connsiteY762" fmla="*/ 3521059 h 4372339"/>
              <a:gd name="connsiteX763" fmla="*/ 126747 w 7772481"/>
              <a:gd name="connsiteY763" fmla="*/ 3648818 h 4372339"/>
              <a:gd name="connsiteX764" fmla="*/ 123751 w 7772481"/>
              <a:gd name="connsiteY764" fmla="*/ 3764837 h 4372339"/>
              <a:gd name="connsiteX765" fmla="*/ 124520 w 7772481"/>
              <a:gd name="connsiteY765" fmla="*/ 4046830 h 4372339"/>
              <a:gd name="connsiteX766" fmla="*/ 132657 w 7772481"/>
              <a:gd name="connsiteY766" fmla="*/ 4177422 h 4372339"/>
              <a:gd name="connsiteX767" fmla="*/ 142170 w 7772481"/>
              <a:gd name="connsiteY767" fmla="*/ 4318014 h 4372339"/>
              <a:gd name="connsiteX768" fmla="*/ 150509 w 7772481"/>
              <a:gd name="connsiteY768" fmla="*/ 4372016 h 4372339"/>
              <a:gd name="connsiteX769" fmla="*/ 156015 w 7772481"/>
              <a:gd name="connsiteY769" fmla="*/ 4372016 h 4372339"/>
              <a:gd name="connsiteX770" fmla="*/ 147392 w 7772481"/>
              <a:gd name="connsiteY770" fmla="*/ 4317204 h 4372339"/>
              <a:gd name="connsiteX771" fmla="*/ 5670128 w 7772481"/>
              <a:gd name="connsiteY771" fmla="*/ 1575328 h 4372339"/>
              <a:gd name="connsiteX772" fmla="*/ 5683204 w 7772481"/>
              <a:gd name="connsiteY772" fmla="*/ 1718389 h 4372339"/>
              <a:gd name="connsiteX773" fmla="*/ 5545527 w 7772481"/>
              <a:gd name="connsiteY773" fmla="*/ 1815382 h 4372339"/>
              <a:gd name="connsiteX774" fmla="*/ 5523140 w 7772481"/>
              <a:gd name="connsiteY774" fmla="*/ 1812508 h 4372339"/>
              <a:gd name="connsiteX775" fmla="*/ 5424892 w 7772481"/>
              <a:gd name="connsiteY775" fmla="*/ 1663091 h 4372339"/>
              <a:gd name="connsiteX776" fmla="*/ 5532330 w 7772481"/>
              <a:gd name="connsiteY776" fmla="*/ 1524686 h 4372339"/>
              <a:gd name="connsiteX777" fmla="*/ 5556983 w 7772481"/>
              <a:gd name="connsiteY777" fmla="*/ 1522743 h 4372339"/>
              <a:gd name="connsiteX778" fmla="*/ 5670128 w 7772481"/>
              <a:gd name="connsiteY778" fmla="*/ 1575287 h 4372339"/>
              <a:gd name="connsiteX779" fmla="*/ 5555242 w 7772481"/>
              <a:gd name="connsiteY779" fmla="*/ 1528167 h 4372339"/>
              <a:gd name="connsiteX780" fmla="*/ 5557347 w 7772481"/>
              <a:gd name="connsiteY780" fmla="*/ 1528086 h 4372339"/>
              <a:gd name="connsiteX781" fmla="*/ 5556983 w 7772481"/>
              <a:gd name="connsiteY781" fmla="*/ 1528086 h 4372339"/>
              <a:gd name="connsiteX782" fmla="*/ 5555242 w 7772481"/>
              <a:gd name="connsiteY782" fmla="*/ 1528167 h 4372339"/>
              <a:gd name="connsiteX783" fmla="*/ 5524517 w 7772481"/>
              <a:gd name="connsiteY783" fmla="*/ 1807447 h 4372339"/>
              <a:gd name="connsiteX784" fmla="*/ 5472620 w 7772481"/>
              <a:gd name="connsiteY784" fmla="*/ 1778260 h 4372339"/>
              <a:gd name="connsiteX785" fmla="*/ 5524517 w 7772481"/>
              <a:gd name="connsiteY785" fmla="*/ 1807447 h 4372339"/>
              <a:gd name="connsiteX786" fmla="*/ 5662639 w 7772481"/>
              <a:gd name="connsiteY786" fmla="*/ 1741058 h 4372339"/>
              <a:gd name="connsiteX787" fmla="*/ 5545527 w 7772481"/>
              <a:gd name="connsiteY787" fmla="*/ 1810119 h 4372339"/>
              <a:gd name="connsiteX788" fmla="*/ 5662639 w 7772481"/>
              <a:gd name="connsiteY788" fmla="*/ 1741058 h 4372339"/>
              <a:gd name="connsiteX789" fmla="*/ 5689721 w 7772481"/>
              <a:gd name="connsiteY789" fmla="*/ 1686206 h 4372339"/>
              <a:gd name="connsiteX790" fmla="*/ 5693566 w 7772481"/>
              <a:gd name="connsiteY790" fmla="*/ 1653740 h 4372339"/>
              <a:gd name="connsiteX791" fmla="*/ 5689721 w 7772481"/>
              <a:gd name="connsiteY791" fmla="*/ 1686206 h 4372339"/>
              <a:gd name="connsiteX792" fmla="*/ 5661910 w 7772481"/>
              <a:gd name="connsiteY792" fmla="*/ 1582007 h 4372339"/>
              <a:gd name="connsiteX793" fmla="*/ 5556983 w 7772481"/>
              <a:gd name="connsiteY793" fmla="*/ 1533389 h 4372339"/>
              <a:gd name="connsiteX794" fmla="*/ 5533949 w 7772481"/>
              <a:gd name="connsiteY794" fmla="*/ 1535171 h 4372339"/>
              <a:gd name="connsiteX795" fmla="*/ 5435498 w 7772481"/>
              <a:gd name="connsiteY795" fmla="*/ 1663456 h 4372339"/>
              <a:gd name="connsiteX796" fmla="*/ 5525893 w 7772481"/>
              <a:gd name="connsiteY796" fmla="*/ 1802266 h 4372339"/>
              <a:gd name="connsiteX797" fmla="*/ 5545527 w 7772481"/>
              <a:gd name="connsiteY797" fmla="*/ 1804776 h 4372339"/>
              <a:gd name="connsiteX798" fmla="*/ 5673771 w 7772481"/>
              <a:gd name="connsiteY798" fmla="*/ 1713571 h 4372339"/>
              <a:gd name="connsiteX799" fmla="*/ 5661910 w 7772481"/>
              <a:gd name="connsiteY799" fmla="*/ 1581967 h 4372339"/>
              <a:gd name="connsiteX800" fmla="*/ 6596056 w 7772481"/>
              <a:gd name="connsiteY800" fmla="*/ 2729610 h 4372339"/>
              <a:gd name="connsiteX801" fmla="*/ 6574358 w 7772481"/>
              <a:gd name="connsiteY801" fmla="*/ 2882103 h 4372339"/>
              <a:gd name="connsiteX802" fmla="*/ 6549178 w 7772481"/>
              <a:gd name="connsiteY802" fmla="*/ 2889026 h 4372339"/>
              <a:gd name="connsiteX803" fmla="*/ 6549178 w 7772481"/>
              <a:gd name="connsiteY803" fmla="*/ 2889026 h 4372339"/>
              <a:gd name="connsiteX804" fmla="*/ 6453926 w 7772481"/>
              <a:gd name="connsiteY804" fmla="*/ 2842674 h 4372339"/>
              <a:gd name="connsiteX805" fmla="*/ 6447287 w 7772481"/>
              <a:gd name="connsiteY805" fmla="*/ 2837736 h 4372339"/>
              <a:gd name="connsiteX806" fmla="*/ 6315480 w 7772481"/>
              <a:gd name="connsiteY806" fmla="*/ 2755923 h 4372339"/>
              <a:gd name="connsiteX807" fmla="*/ 6067047 w 7772481"/>
              <a:gd name="connsiteY807" fmla="*/ 2693218 h 4372339"/>
              <a:gd name="connsiteX808" fmla="*/ 6022477 w 7772481"/>
              <a:gd name="connsiteY808" fmla="*/ 2695242 h 4372339"/>
              <a:gd name="connsiteX809" fmla="*/ 5723077 w 7772481"/>
              <a:gd name="connsiteY809" fmla="*/ 2799886 h 4372339"/>
              <a:gd name="connsiteX810" fmla="*/ 5581555 w 7772481"/>
              <a:gd name="connsiteY810" fmla="*/ 2852269 h 4372339"/>
              <a:gd name="connsiteX811" fmla="*/ 5567791 w 7772481"/>
              <a:gd name="connsiteY811" fmla="*/ 2852835 h 4372339"/>
              <a:gd name="connsiteX812" fmla="*/ 5462459 w 7772481"/>
              <a:gd name="connsiteY812" fmla="*/ 2823567 h 4372339"/>
              <a:gd name="connsiteX813" fmla="*/ 5435175 w 7772481"/>
              <a:gd name="connsiteY813" fmla="*/ 2811787 h 4372339"/>
              <a:gd name="connsiteX814" fmla="*/ 5162007 w 7772481"/>
              <a:gd name="connsiteY814" fmla="*/ 2623347 h 4372339"/>
              <a:gd name="connsiteX815" fmla="*/ 5117964 w 7772481"/>
              <a:gd name="connsiteY815" fmla="*/ 2583513 h 4372339"/>
              <a:gd name="connsiteX816" fmla="*/ 5004616 w 7772481"/>
              <a:gd name="connsiteY816" fmla="*/ 2471542 h 4372339"/>
              <a:gd name="connsiteX817" fmla="*/ 4907137 w 7772481"/>
              <a:gd name="connsiteY817" fmla="*/ 2345443 h 4372339"/>
              <a:gd name="connsiteX818" fmla="*/ 4878598 w 7772481"/>
              <a:gd name="connsiteY818" fmla="*/ 2307553 h 4372339"/>
              <a:gd name="connsiteX819" fmla="*/ 4829130 w 7772481"/>
              <a:gd name="connsiteY819" fmla="*/ 2242904 h 4372339"/>
              <a:gd name="connsiteX820" fmla="*/ 4645871 w 7772481"/>
              <a:gd name="connsiteY820" fmla="*/ 1985079 h 4372339"/>
              <a:gd name="connsiteX821" fmla="*/ 4516777 w 7772481"/>
              <a:gd name="connsiteY821" fmla="*/ 1690376 h 4372339"/>
              <a:gd name="connsiteX822" fmla="*/ 4499613 w 7772481"/>
              <a:gd name="connsiteY822" fmla="*/ 1625606 h 4372339"/>
              <a:gd name="connsiteX823" fmla="*/ 4485120 w 7772481"/>
              <a:gd name="connsiteY823" fmla="*/ 1343168 h 4372339"/>
              <a:gd name="connsiteX824" fmla="*/ 4648462 w 7772481"/>
              <a:gd name="connsiteY824" fmla="*/ 1236095 h 4372339"/>
              <a:gd name="connsiteX825" fmla="*/ 4718049 w 7772481"/>
              <a:gd name="connsiteY825" fmla="*/ 1213021 h 4372339"/>
              <a:gd name="connsiteX826" fmla="*/ 4955755 w 7772481"/>
              <a:gd name="connsiteY826" fmla="*/ 1110360 h 4372339"/>
              <a:gd name="connsiteX827" fmla="*/ 5092704 w 7772481"/>
              <a:gd name="connsiteY827" fmla="*/ 1050934 h 4372339"/>
              <a:gd name="connsiteX828" fmla="*/ 5228558 w 7772481"/>
              <a:gd name="connsiteY828" fmla="*/ 997256 h 4372339"/>
              <a:gd name="connsiteX829" fmla="*/ 5308307 w 7772481"/>
              <a:gd name="connsiteY829" fmla="*/ 966652 h 4372339"/>
              <a:gd name="connsiteX830" fmla="*/ 5362551 w 7772481"/>
              <a:gd name="connsiteY830" fmla="*/ 943132 h 4372339"/>
              <a:gd name="connsiteX831" fmla="*/ 5509175 w 7772481"/>
              <a:gd name="connsiteY831" fmla="*/ 895000 h 4372339"/>
              <a:gd name="connsiteX832" fmla="*/ 5573540 w 7772481"/>
              <a:gd name="connsiteY832" fmla="*/ 892004 h 4372339"/>
              <a:gd name="connsiteX833" fmla="*/ 5920626 w 7772481"/>
              <a:gd name="connsiteY833" fmla="*/ 961268 h 4372339"/>
              <a:gd name="connsiteX834" fmla="*/ 6209702 w 7772481"/>
              <a:gd name="connsiteY834" fmla="*/ 1232209 h 4372339"/>
              <a:gd name="connsiteX835" fmla="*/ 6382072 w 7772481"/>
              <a:gd name="connsiteY835" fmla="*/ 1610466 h 4372339"/>
              <a:gd name="connsiteX836" fmla="*/ 6398264 w 7772481"/>
              <a:gd name="connsiteY836" fmla="*/ 1667301 h 4372339"/>
              <a:gd name="connsiteX837" fmla="*/ 6485340 w 7772481"/>
              <a:gd name="connsiteY837" fmla="*/ 2064787 h 4372339"/>
              <a:gd name="connsiteX838" fmla="*/ 6526104 w 7772481"/>
              <a:gd name="connsiteY838" fmla="*/ 2281847 h 4372339"/>
              <a:gd name="connsiteX839" fmla="*/ 6550029 w 7772481"/>
              <a:gd name="connsiteY839" fmla="*/ 2413533 h 4372339"/>
              <a:gd name="connsiteX840" fmla="*/ 6568205 w 7772481"/>
              <a:gd name="connsiteY840" fmla="*/ 2521172 h 4372339"/>
              <a:gd name="connsiteX841" fmla="*/ 6586057 w 7772481"/>
              <a:gd name="connsiteY841" fmla="*/ 2646421 h 4372339"/>
              <a:gd name="connsiteX842" fmla="*/ 6595408 w 7772481"/>
              <a:gd name="connsiteY842" fmla="*/ 2725684 h 4372339"/>
              <a:gd name="connsiteX843" fmla="*/ 6595975 w 7772481"/>
              <a:gd name="connsiteY843" fmla="*/ 2729610 h 4372339"/>
              <a:gd name="connsiteX844" fmla="*/ 6590833 w 7772481"/>
              <a:gd name="connsiteY844" fmla="*/ 2730380 h 4372339"/>
              <a:gd name="connsiteX845" fmla="*/ 6590267 w 7772481"/>
              <a:gd name="connsiteY845" fmla="*/ 2726453 h 4372339"/>
              <a:gd name="connsiteX846" fmla="*/ 6580875 w 7772481"/>
              <a:gd name="connsiteY846" fmla="*/ 2646948 h 4372339"/>
              <a:gd name="connsiteX847" fmla="*/ 6563104 w 7772481"/>
              <a:gd name="connsiteY847" fmla="*/ 2522346 h 4372339"/>
              <a:gd name="connsiteX848" fmla="*/ 6544847 w 7772481"/>
              <a:gd name="connsiteY848" fmla="*/ 2414261 h 4372339"/>
              <a:gd name="connsiteX849" fmla="*/ 6521044 w 7772481"/>
              <a:gd name="connsiteY849" fmla="*/ 2283183 h 4372339"/>
              <a:gd name="connsiteX850" fmla="*/ 6480117 w 7772481"/>
              <a:gd name="connsiteY850" fmla="*/ 2065232 h 4372339"/>
              <a:gd name="connsiteX851" fmla="*/ 6393245 w 7772481"/>
              <a:gd name="connsiteY851" fmla="*/ 1668759 h 4372339"/>
              <a:gd name="connsiteX852" fmla="*/ 6377052 w 7772481"/>
              <a:gd name="connsiteY852" fmla="*/ 1611923 h 4372339"/>
              <a:gd name="connsiteX853" fmla="*/ 6205331 w 7772481"/>
              <a:gd name="connsiteY853" fmla="*/ 1235123 h 4372339"/>
              <a:gd name="connsiteX854" fmla="*/ 5918683 w 7772481"/>
              <a:gd name="connsiteY854" fmla="*/ 966166 h 4372339"/>
              <a:gd name="connsiteX855" fmla="*/ 5573580 w 7772481"/>
              <a:gd name="connsiteY855" fmla="*/ 897267 h 4372339"/>
              <a:gd name="connsiteX856" fmla="*/ 5509741 w 7772481"/>
              <a:gd name="connsiteY856" fmla="*/ 900263 h 4372339"/>
              <a:gd name="connsiteX857" fmla="*/ 5364778 w 7772481"/>
              <a:gd name="connsiteY857" fmla="*/ 947949 h 4372339"/>
              <a:gd name="connsiteX858" fmla="*/ 5310290 w 7772481"/>
              <a:gd name="connsiteY858" fmla="*/ 971590 h 4372339"/>
              <a:gd name="connsiteX859" fmla="*/ 5230461 w 7772481"/>
              <a:gd name="connsiteY859" fmla="*/ 1002194 h 4372339"/>
              <a:gd name="connsiteX860" fmla="*/ 5094849 w 7772481"/>
              <a:gd name="connsiteY860" fmla="*/ 1055792 h 4372339"/>
              <a:gd name="connsiteX861" fmla="*/ 4957941 w 7772481"/>
              <a:gd name="connsiteY861" fmla="*/ 1115178 h 4372339"/>
              <a:gd name="connsiteX862" fmla="*/ 4720195 w 7772481"/>
              <a:gd name="connsiteY862" fmla="*/ 1217838 h 4372339"/>
              <a:gd name="connsiteX863" fmla="*/ 4650001 w 7772481"/>
              <a:gd name="connsiteY863" fmla="*/ 1241115 h 4372339"/>
              <a:gd name="connsiteX864" fmla="*/ 4490059 w 7772481"/>
              <a:gd name="connsiteY864" fmla="*/ 1345192 h 4372339"/>
              <a:gd name="connsiteX865" fmla="*/ 4504794 w 7772481"/>
              <a:gd name="connsiteY865" fmla="*/ 1624108 h 4372339"/>
              <a:gd name="connsiteX866" fmla="*/ 4522039 w 7772481"/>
              <a:gd name="connsiteY866" fmla="*/ 1689080 h 4372339"/>
              <a:gd name="connsiteX867" fmla="*/ 4650527 w 7772481"/>
              <a:gd name="connsiteY867" fmla="*/ 1982286 h 4372339"/>
              <a:gd name="connsiteX868" fmla="*/ 4833461 w 7772481"/>
              <a:gd name="connsiteY868" fmla="*/ 2239625 h 4372339"/>
              <a:gd name="connsiteX869" fmla="*/ 4882970 w 7772481"/>
              <a:gd name="connsiteY869" fmla="*/ 2304314 h 4372339"/>
              <a:gd name="connsiteX870" fmla="*/ 4911550 w 7772481"/>
              <a:gd name="connsiteY870" fmla="*/ 2342205 h 4372339"/>
              <a:gd name="connsiteX871" fmla="*/ 5008867 w 7772481"/>
              <a:gd name="connsiteY871" fmla="*/ 2468142 h 4372339"/>
              <a:gd name="connsiteX872" fmla="*/ 5121648 w 7772481"/>
              <a:gd name="connsiteY872" fmla="*/ 2579546 h 4372339"/>
              <a:gd name="connsiteX873" fmla="*/ 5165772 w 7772481"/>
              <a:gd name="connsiteY873" fmla="*/ 2619461 h 4372339"/>
              <a:gd name="connsiteX874" fmla="*/ 5437361 w 7772481"/>
              <a:gd name="connsiteY874" fmla="*/ 2806849 h 4372339"/>
              <a:gd name="connsiteX875" fmla="*/ 5464766 w 7772481"/>
              <a:gd name="connsiteY875" fmla="*/ 2818710 h 4372339"/>
              <a:gd name="connsiteX876" fmla="*/ 5567954 w 7772481"/>
              <a:gd name="connsiteY876" fmla="*/ 2847532 h 4372339"/>
              <a:gd name="connsiteX877" fmla="*/ 5581272 w 7772481"/>
              <a:gd name="connsiteY877" fmla="*/ 2846965 h 4372339"/>
              <a:gd name="connsiteX878" fmla="*/ 5720689 w 7772481"/>
              <a:gd name="connsiteY878" fmla="*/ 2795230 h 4372339"/>
              <a:gd name="connsiteX879" fmla="*/ 6022153 w 7772481"/>
              <a:gd name="connsiteY879" fmla="*/ 2689939 h 4372339"/>
              <a:gd name="connsiteX880" fmla="*/ 6067168 w 7772481"/>
              <a:gd name="connsiteY880" fmla="*/ 2687915 h 4372339"/>
              <a:gd name="connsiteX881" fmla="*/ 6317909 w 7772481"/>
              <a:gd name="connsiteY881" fmla="*/ 2751146 h 4372339"/>
              <a:gd name="connsiteX882" fmla="*/ 6450525 w 7772481"/>
              <a:gd name="connsiteY882" fmla="*/ 2833445 h 4372339"/>
              <a:gd name="connsiteX883" fmla="*/ 6457164 w 7772481"/>
              <a:gd name="connsiteY883" fmla="*/ 2838383 h 4372339"/>
              <a:gd name="connsiteX884" fmla="*/ 6549259 w 7772481"/>
              <a:gd name="connsiteY884" fmla="*/ 2883682 h 4372339"/>
              <a:gd name="connsiteX885" fmla="*/ 6549259 w 7772481"/>
              <a:gd name="connsiteY885" fmla="*/ 2883682 h 4372339"/>
              <a:gd name="connsiteX886" fmla="*/ 6571605 w 7772481"/>
              <a:gd name="connsiteY886" fmla="*/ 2877569 h 4372339"/>
              <a:gd name="connsiteX887" fmla="*/ 6590915 w 7772481"/>
              <a:gd name="connsiteY887" fmla="*/ 2730339 h 4372339"/>
              <a:gd name="connsiteX888" fmla="*/ 5867515 w 7772481"/>
              <a:gd name="connsiteY888" fmla="*/ 1853394 h 4372339"/>
              <a:gd name="connsiteX889" fmla="*/ 5868688 w 7772481"/>
              <a:gd name="connsiteY889" fmla="*/ 1897640 h 4372339"/>
              <a:gd name="connsiteX890" fmla="*/ 5868607 w 7772481"/>
              <a:gd name="connsiteY890" fmla="*/ 1911120 h 4372339"/>
              <a:gd name="connsiteX891" fmla="*/ 5859175 w 7772481"/>
              <a:gd name="connsiteY891" fmla="*/ 1950751 h 4372339"/>
              <a:gd name="connsiteX892" fmla="*/ 5838935 w 7772481"/>
              <a:gd name="connsiteY892" fmla="*/ 1957390 h 4372339"/>
              <a:gd name="connsiteX893" fmla="*/ 5833106 w 7772481"/>
              <a:gd name="connsiteY893" fmla="*/ 1957228 h 4372339"/>
              <a:gd name="connsiteX894" fmla="*/ 5824240 w 7772481"/>
              <a:gd name="connsiteY894" fmla="*/ 1957390 h 4372339"/>
              <a:gd name="connsiteX895" fmla="*/ 5801044 w 7772481"/>
              <a:gd name="connsiteY895" fmla="*/ 1957552 h 4372339"/>
              <a:gd name="connsiteX896" fmla="*/ 5786957 w 7772481"/>
              <a:gd name="connsiteY896" fmla="*/ 1956823 h 4372339"/>
              <a:gd name="connsiteX897" fmla="*/ 5784811 w 7772481"/>
              <a:gd name="connsiteY897" fmla="*/ 1956823 h 4372339"/>
              <a:gd name="connsiteX898" fmla="*/ 5697858 w 7772481"/>
              <a:gd name="connsiteY898" fmla="*/ 1969656 h 4372339"/>
              <a:gd name="connsiteX899" fmla="*/ 5615519 w 7772481"/>
              <a:gd name="connsiteY899" fmla="*/ 2001514 h 4372339"/>
              <a:gd name="connsiteX900" fmla="*/ 5602119 w 7772481"/>
              <a:gd name="connsiteY900" fmla="*/ 2007344 h 4372339"/>
              <a:gd name="connsiteX901" fmla="*/ 5554676 w 7772481"/>
              <a:gd name="connsiteY901" fmla="*/ 2020662 h 4372339"/>
              <a:gd name="connsiteX902" fmla="*/ 5550182 w 7772481"/>
              <a:gd name="connsiteY902" fmla="*/ 2020784 h 4372339"/>
              <a:gd name="connsiteX903" fmla="*/ 5509215 w 7772481"/>
              <a:gd name="connsiteY903" fmla="*/ 2011473 h 4372339"/>
              <a:gd name="connsiteX904" fmla="*/ 5505976 w 7772481"/>
              <a:gd name="connsiteY904" fmla="*/ 2010339 h 4372339"/>
              <a:gd name="connsiteX905" fmla="*/ 5412748 w 7772481"/>
              <a:gd name="connsiteY905" fmla="*/ 1952330 h 4372339"/>
              <a:gd name="connsiteX906" fmla="*/ 5362592 w 7772481"/>
              <a:gd name="connsiteY906" fmla="*/ 1900311 h 4372339"/>
              <a:gd name="connsiteX907" fmla="*/ 5325713 w 7772481"/>
              <a:gd name="connsiteY907" fmla="*/ 1843800 h 4372339"/>
              <a:gd name="connsiteX908" fmla="*/ 5271266 w 7772481"/>
              <a:gd name="connsiteY908" fmla="*/ 1728347 h 4372339"/>
              <a:gd name="connsiteX909" fmla="*/ 5248678 w 7772481"/>
              <a:gd name="connsiteY909" fmla="*/ 1642729 h 4372339"/>
              <a:gd name="connsiteX910" fmla="*/ 5246896 w 7772481"/>
              <a:gd name="connsiteY910" fmla="*/ 1627427 h 4372339"/>
              <a:gd name="connsiteX911" fmla="*/ 5251835 w 7772481"/>
              <a:gd name="connsiteY911" fmla="*/ 1545372 h 4372339"/>
              <a:gd name="connsiteX912" fmla="*/ 5294867 w 7772481"/>
              <a:gd name="connsiteY912" fmla="*/ 1508129 h 4372339"/>
              <a:gd name="connsiteX913" fmla="*/ 5310776 w 7772481"/>
              <a:gd name="connsiteY913" fmla="*/ 1499466 h 4372339"/>
              <a:gd name="connsiteX914" fmla="*/ 5410198 w 7772481"/>
              <a:gd name="connsiteY914" fmla="*/ 1444695 h 4372339"/>
              <a:gd name="connsiteX915" fmla="*/ 5470515 w 7772481"/>
              <a:gd name="connsiteY915" fmla="*/ 1419556 h 4372339"/>
              <a:gd name="connsiteX916" fmla="*/ 5482255 w 7772481"/>
              <a:gd name="connsiteY916" fmla="*/ 1414860 h 4372339"/>
              <a:gd name="connsiteX917" fmla="*/ 5527999 w 7772481"/>
              <a:gd name="connsiteY917" fmla="*/ 1400854 h 4372339"/>
              <a:gd name="connsiteX918" fmla="*/ 5671181 w 7772481"/>
              <a:gd name="connsiteY918" fmla="*/ 1420042 h 4372339"/>
              <a:gd name="connsiteX919" fmla="*/ 5776391 w 7772481"/>
              <a:gd name="connsiteY919" fmla="*/ 1508129 h 4372339"/>
              <a:gd name="connsiteX920" fmla="*/ 5825657 w 7772481"/>
              <a:gd name="connsiteY920" fmla="*/ 1608442 h 4372339"/>
              <a:gd name="connsiteX921" fmla="*/ 5853792 w 7772481"/>
              <a:gd name="connsiteY921" fmla="*/ 1730695 h 4372339"/>
              <a:gd name="connsiteX922" fmla="*/ 5861766 w 7772481"/>
              <a:gd name="connsiteY922" fmla="*/ 1789069 h 4372339"/>
              <a:gd name="connsiteX923" fmla="*/ 5865612 w 7772481"/>
              <a:gd name="connsiteY923" fmla="*/ 1828862 h 4372339"/>
              <a:gd name="connsiteX924" fmla="*/ 5867393 w 7772481"/>
              <a:gd name="connsiteY924" fmla="*/ 1853394 h 4372339"/>
              <a:gd name="connsiteX925" fmla="*/ 5862252 w 7772481"/>
              <a:gd name="connsiteY925" fmla="*/ 1853920 h 4372339"/>
              <a:gd name="connsiteX926" fmla="*/ 5860431 w 7772481"/>
              <a:gd name="connsiteY926" fmla="*/ 1829145 h 4372339"/>
              <a:gd name="connsiteX927" fmla="*/ 5856666 w 7772481"/>
              <a:gd name="connsiteY927" fmla="*/ 1789919 h 4372339"/>
              <a:gd name="connsiteX928" fmla="*/ 5848610 w 7772481"/>
              <a:gd name="connsiteY928" fmla="*/ 1731100 h 4372339"/>
              <a:gd name="connsiteX929" fmla="*/ 5820678 w 7772481"/>
              <a:gd name="connsiteY929" fmla="*/ 1610020 h 4372339"/>
              <a:gd name="connsiteX930" fmla="*/ 5772141 w 7772481"/>
              <a:gd name="connsiteY930" fmla="*/ 1511206 h 4372339"/>
              <a:gd name="connsiteX931" fmla="*/ 5669318 w 7772481"/>
              <a:gd name="connsiteY931" fmla="*/ 1424981 h 4372339"/>
              <a:gd name="connsiteX932" fmla="*/ 5559655 w 7772481"/>
              <a:gd name="connsiteY932" fmla="*/ 1404335 h 4372339"/>
              <a:gd name="connsiteX933" fmla="*/ 5528686 w 7772481"/>
              <a:gd name="connsiteY933" fmla="*/ 1406116 h 4372339"/>
              <a:gd name="connsiteX934" fmla="*/ 5484319 w 7772481"/>
              <a:gd name="connsiteY934" fmla="*/ 1419758 h 4372339"/>
              <a:gd name="connsiteX935" fmla="*/ 5472498 w 7772481"/>
              <a:gd name="connsiteY935" fmla="*/ 1424495 h 4372339"/>
              <a:gd name="connsiteX936" fmla="*/ 5412586 w 7772481"/>
              <a:gd name="connsiteY936" fmla="*/ 1449472 h 4372339"/>
              <a:gd name="connsiteX937" fmla="*/ 5313610 w 7772481"/>
              <a:gd name="connsiteY937" fmla="*/ 1503959 h 4372339"/>
              <a:gd name="connsiteX938" fmla="*/ 5297336 w 7772481"/>
              <a:gd name="connsiteY938" fmla="*/ 1512825 h 4372339"/>
              <a:gd name="connsiteX939" fmla="*/ 5256734 w 7772481"/>
              <a:gd name="connsiteY939" fmla="*/ 1547517 h 4372339"/>
              <a:gd name="connsiteX940" fmla="*/ 5252240 w 7772481"/>
              <a:gd name="connsiteY940" fmla="*/ 1626780 h 4372339"/>
              <a:gd name="connsiteX941" fmla="*/ 5254021 w 7772481"/>
              <a:gd name="connsiteY941" fmla="*/ 1642162 h 4372339"/>
              <a:gd name="connsiteX942" fmla="*/ 5276286 w 7772481"/>
              <a:gd name="connsiteY942" fmla="*/ 1726485 h 4372339"/>
              <a:gd name="connsiteX943" fmla="*/ 5330328 w 7772481"/>
              <a:gd name="connsiteY943" fmla="*/ 1841087 h 4372339"/>
              <a:gd name="connsiteX944" fmla="*/ 5366883 w 7772481"/>
              <a:gd name="connsiteY944" fmla="*/ 1897113 h 4372339"/>
              <a:gd name="connsiteX945" fmla="*/ 5416351 w 7772481"/>
              <a:gd name="connsiteY945" fmla="*/ 1948363 h 4372339"/>
              <a:gd name="connsiteX946" fmla="*/ 5507758 w 7772481"/>
              <a:gd name="connsiteY946" fmla="*/ 2005320 h 4372339"/>
              <a:gd name="connsiteX947" fmla="*/ 5510996 w 7772481"/>
              <a:gd name="connsiteY947" fmla="*/ 2006453 h 4372339"/>
              <a:gd name="connsiteX948" fmla="*/ 5554351 w 7772481"/>
              <a:gd name="connsiteY948" fmla="*/ 2015359 h 4372339"/>
              <a:gd name="connsiteX949" fmla="*/ 5600014 w 7772481"/>
              <a:gd name="connsiteY949" fmla="*/ 2002486 h 4372339"/>
              <a:gd name="connsiteX950" fmla="*/ 5613373 w 7772481"/>
              <a:gd name="connsiteY950" fmla="*/ 1996657 h 4372339"/>
              <a:gd name="connsiteX951" fmla="*/ 5696360 w 7772481"/>
              <a:gd name="connsiteY951" fmla="*/ 1964555 h 4372339"/>
              <a:gd name="connsiteX952" fmla="*/ 5784649 w 7772481"/>
              <a:gd name="connsiteY952" fmla="*/ 1951520 h 4372339"/>
              <a:gd name="connsiteX953" fmla="*/ 5786916 w 7772481"/>
              <a:gd name="connsiteY953" fmla="*/ 1951520 h 4372339"/>
              <a:gd name="connsiteX954" fmla="*/ 5801409 w 7772481"/>
              <a:gd name="connsiteY954" fmla="*/ 1952208 h 4372339"/>
              <a:gd name="connsiteX955" fmla="*/ 5823228 w 7772481"/>
              <a:gd name="connsiteY955" fmla="*/ 1952087 h 4372339"/>
              <a:gd name="connsiteX956" fmla="*/ 5833308 w 7772481"/>
              <a:gd name="connsiteY956" fmla="*/ 1951844 h 4372339"/>
              <a:gd name="connsiteX957" fmla="*/ 5838935 w 7772481"/>
              <a:gd name="connsiteY957" fmla="*/ 1952006 h 4372339"/>
              <a:gd name="connsiteX958" fmla="*/ 5855613 w 7772481"/>
              <a:gd name="connsiteY958" fmla="*/ 1946743 h 4372339"/>
              <a:gd name="connsiteX959" fmla="*/ 5863305 w 7772481"/>
              <a:gd name="connsiteY959" fmla="*/ 1911039 h 4372339"/>
              <a:gd name="connsiteX960" fmla="*/ 5863386 w 7772481"/>
              <a:gd name="connsiteY960" fmla="*/ 1897478 h 4372339"/>
              <a:gd name="connsiteX961" fmla="*/ 5862211 w 7772481"/>
              <a:gd name="connsiteY961" fmla="*/ 1853839 h 4372339"/>
              <a:gd name="connsiteX962" fmla="*/ 226574 w 7772481"/>
              <a:gd name="connsiteY962" fmla="*/ 2027220 h 4372339"/>
              <a:gd name="connsiteX963" fmla="*/ 335832 w 7772481"/>
              <a:gd name="connsiteY963" fmla="*/ 2070495 h 4372339"/>
              <a:gd name="connsiteX964" fmla="*/ 386596 w 7772481"/>
              <a:gd name="connsiteY964" fmla="*/ 2010785 h 4372339"/>
              <a:gd name="connsiteX965" fmla="*/ 331703 w 7772481"/>
              <a:gd name="connsiteY965" fmla="*/ 1815665 h 4372339"/>
              <a:gd name="connsiteX966" fmla="*/ 327979 w 7772481"/>
              <a:gd name="connsiteY966" fmla="*/ 1806719 h 4372339"/>
              <a:gd name="connsiteX967" fmla="*/ 276851 w 7772481"/>
              <a:gd name="connsiteY967" fmla="*/ 1683129 h 4372339"/>
              <a:gd name="connsiteX968" fmla="*/ 216899 w 7772481"/>
              <a:gd name="connsiteY968" fmla="*/ 1538166 h 4372339"/>
              <a:gd name="connsiteX969" fmla="*/ 115048 w 7772481"/>
              <a:gd name="connsiteY969" fmla="*/ 1398951 h 4372339"/>
              <a:gd name="connsiteX970" fmla="*/ 78331 w 7772481"/>
              <a:gd name="connsiteY970" fmla="*/ 1358672 h 4372339"/>
              <a:gd name="connsiteX971" fmla="*/ 64649 w 7772481"/>
              <a:gd name="connsiteY971" fmla="*/ 1342601 h 4372339"/>
              <a:gd name="connsiteX972" fmla="*/ 40 w 7772481"/>
              <a:gd name="connsiteY972" fmla="*/ 1279370 h 4372339"/>
              <a:gd name="connsiteX973" fmla="*/ 40 w 7772481"/>
              <a:gd name="connsiteY973" fmla="*/ 1285806 h 4372339"/>
              <a:gd name="connsiteX974" fmla="*/ 60600 w 7772481"/>
              <a:gd name="connsiteY974" fmla="*/ 1346002 h 4372339"/>
              <a:gd name="connsiteX975" fmla="*/ 74324 w 7772481"/>
              <a:gd name="connsiteY975" fmla="*/ 1362113 h 4372339"/>
              <a:gd name="connsiteX976" fmla="*/ 111162 w 7772481"/>
              <a:gd name="connsiteY976" fmla="*/ 1402513 h 4372339"/>
              <a:gd name="connsiteX977" fmla="*/ 212000 w 7772481"/>
              <a:gd name="connsiteY977" fmla="*/ 1540150 h 4372339"/>
              <a:gd name="connsiteX978" fmla="*/ 271953 w 7772481"/>
              <a:gd name="connsiteY978" fmla="*/ 1685113 h 4372339"/>
              <a:gd name="connsiteX979" fmla="*/ 323081 w 7772481"/>
              <a:gd name="connsiteY979" fmla="*/ 1808702 h 4372339"/>
              <a:gd name="connsiteX980" fmla="*/ 326805 w 7772481"/>
              <a:gd name="connsiteY980" fmla="*/ 1817649 h 4372339"/>
              <a:gd name="connsiteX981" fmla="*/ 381333 w 7772481"/>
              <a:gd name="connsiteY981" fmla="*/ 2010704 h 4372339"/>
              <a:gd name="connsiteX982" fmla="*/ 335873 w 7772481"/>
              <a:gd name="connsiteY982" fmla="*/ 2065192 h 4372339"/>
              <a:gd name="connsiteX983" fmla="*/ 229610 w 7772481"/>
              <a:gd name="connsiteY983" fmla="*/ 2022848 h 4372339"/>
              <a:gd name="connsiteX984" fmla="*/ 81 w 7772481"/>
              <a:gd name="connsiteY984" fmla="*/ 1706690 h 4372339"/>
              <a:gd name="connsiteX985" fmla="*/ 81 w 7772481"/>
              <a:gd name="connsiteY985" fmla="*/ 1718915 h 4372339"/>
              <a:gd name="connsiteX986" fmla="*/ 226614 w 7772481"/>
              <a:gd name="connsiteY986" fmla="*/ 2027220 h 4372339"/>
              <a:gd name="connsiteX987" fmla="*/ 289724 w 7772481"/>
              <a:gd name="connsiteY987" fmla="*/ 4248022 h 4372339"/>
              <a:gd name="connsiteX988" fmla="*/ 281304 w 7772481"/>
              <a:gd name="connsiteY988" fmla="*/ 4131517 h 4372339"/>
              <a:gd name="connsiteX989" fmla="*/ 274422 w 7772481"/>
              <a:gd name="connsiteY989" fmla="*/ 4025698 h 4372339"/>
              <a:gd name="connsiteX990" fmla="*/ 274139 w 7772481"/>
              <a:gd name="connsiteY990" fmla="*/ 3795279 h 4372339"/>
              <a:gd name="connsiteX991" fmla="*/ 277013 w 7772481"/>
              <a:gd name="connsiteY991" fmla="*/ 3701160 h 4372339"/>
              <a:gd name="connsiteX992" fmla="*/ 280940 w 7772481"/>
              <a:gd name="connsiteY992" fmla="*/ 3595464 h 4372339"/>
              <a:gd name="connsiteX993" fmla="*/ 282519 w 7772481"/>
              <a:gd name="connsiteY993" fmla="*/ 3413743 h 4372339"/>
              <a:gd name="connsiteX994" fmla="*/ 281628 w 7772481"/>
              <a:gd name="connsiteY994" fmla="*/ 3400587 h 4372339"/>
              <a:gd name="connsiteX995" fmla="*/ 268431 w 7772481"/>
              <a:gd name="connsiteY995" fmla="*/ 3241253 h 4372339"/>
              <a:gd name="connsiteX996" fmla="*/ 261226 w 7772481"/>
              <a:gd name="connsiteY996" fmla="*/ 3204617 h 4372339"/>
              <a:gd name="connsiteX997" fmla="*/ 259444 w 7772481"/>
              <a:gd name="connsiteY997" fmla="*/ 3079652 h 4372339"/>
              <a:gd name="connsiteX998" fmla="*/ 294299 w 7772481"/>
              <a:gd name="connsiteY998" fmla="*/ 3057266 h 4372339"/>
              <a:gd name="connsiteX999" fmla="*/ 307738 w 7772481"/>
              <a:gd name="connsiteY999" fmla="*/ 3055970 h 4372339"/>
              <a:gd name="connsiteX1000" fmla="*/ 389470 w 7772481"/>
              <a:gd name="connsiteY1000" fmla="*/ 3075766 h 4372339"/>
              <a:gd name="connsiteX1001" fmla="*/ 425944 w 7772481"/>
              <a:gd name="connsiteY1001" fmla="*/ 3087303 h 4372339"/>
              <a:gd name="connsiteX1002" fmla="*/ 556779 w 7772481"/>
              <a:gd name="connsiteY1002" fmla="*/ 3134666 h 4372339"/>
              <a:gd name="connsiteX1003" fmla="*/ 592969 w 7772481"/>
              <a:gd name="connsiteY1003" fmla="*/ 3155271 h 4372339"/>
              <a:gd name="connsiteX1004" fmla="*/ 684417 w 7772481"/>
              <a:gd name="connsiteY1004" fmla="*/ 3201257 h 4372339"/>
              <a:gd name="connsiteX1005" fmla="*/ 962968 w 7772481"/>
              <a:gd name="connsiteY1005" fmla="*/ 3281977 h 4372339"/>
              <a:gd name="connsiteX1006" fmla="*/ 1171892 w 7772481"/>
              <a:gd name="connsiteY1006" fmla="*/ 3307480 h 4372339"/>
              <a:gd name="connsiteX1007" fmla="*/ 1235366 w 7772481"/>
              <a:gd name="connsiteY1007" fmla="*/ 3311974 h 4372339"/>
              <a:gd name="connsiteX1008" fmla="*/ 1317665 w 7772481"/>
              <a:gd name="connsiteY1008" fmla="*/ 3317317 h 4372339"/>
              <a:gd name="connsiteX1009" fmla="*/ 1516509 w 7772481"/>
              <a:gd name="connsiteY1009" fmla="*/ 3338489 h 4372339"/>
              <a:gd name="connsiteX1010" fmla="*/ 1709807 w 7772481"/>
              <a:gd name="connsiteY1010" fmla="*/ 3450581 h 4372339"/>
              <a:gd name="connsiteX1011" fmla="*/ 1930551 w 7772481"/>
              <a:gd name="connsiteY1011" fmla="*/ 3875270 h 4372339"/>
              <a:gd name="connsiteX1012" fmla="*/ 1962531 w 7772481"/>
              <a:gd name="connsiteY1012" fmla="*/ 3998414 h 4372339"/>
              <a:gd name="connsiteX1013" fmla="*/ 2019448 w 7772481"/>
              <a:gd name="connsiteY1013" fmla="*/ 4323357 h 4372339"/>
              <a:gd name="connsiteX1014" fmla="*/ 2017424 w 7772481"/>
              <a:gd name="connsiteY1014" fmla="*/ 4372097 h 4372339"/>
              <a:gd name="connsiteX1015" fmla="*/ 2022727 w 7772481"/>
              <a:gd name="connsiteY1015" fmla="*/ 4372097 h 4372339"/>
              <a:gd name="connsiteX1016" fmla="*/ 2024751 w 7772481"/>
              <a:gd name="connsiteY1016" fmla="*/ 4323479 h 4372339"/>
              <a:gd name="connsiteX1017" fmla="*/ 1967672 w 7772481"/>
              <a:gd name="connsiteY1017" fmla="*/ 3996997 h 4372339"/>
              <a:gd name="connsiteX1018" fmla="*/ 1935733 w 7772481"/>
              <a:gd name="connsiteY1018" fmla="*/ 3874056 h 4372339"/>
              <a:gd name="connsiteX1019" fmla="*/ 1713288 w 7772481"/>
              <a:gd name="connsiteY1019" fmla="*/ 3446533 h 4372339"/>
              <a:gd name="connsiteX1020" fmla="*/ 1517642 w 7772481"/>
              <a:gd name="connsiteY1020" fmla="*/ 3333307 h 4372339"/>
              <a:gd name="connsiteX1021" fmla="*/ 1317989 w 7772481"/>
              <a:gd name="connsiteY1021" fmla="*/ 3312014 h 4372339"/>
              <a:gd name="connsiteX1022" fmla="*/ 1235812 w 7772481"/>
              <a:gd name="connsiteY1022" fmla="*/ 3306671 h 4372339"/>
              <a:gd name="connsiteX1023" fmla="*/ 1172256 w 7772481"/>
              <a:gd name="connsiteY1023" fmla="*/ 3302177 h 4372339"/>
              <a:gd name="connsiteX1024" fmla="*/ 964223 w 7772481"/>
              <a:gd name="connsiteY1024" fmla="*/ 3276836 h 4372339"/>
              <a:gd name="connsiteX1025" fmla="*/ 686238 w 7772481"/>
              <a:gd name="connsiteY1025" fmla="*/ 3196278 h 4372339"/>
              <a:gd name="connsiteX1026" fmla="*/ 595682 w 7772481"/>
              <a:gd name="connsiteY1026" fmla="*/ 3150696 h 4372339"/>
              <a:gd name="connsiteX1027" fmla="*/ 559329 w 7772481"/>
              <a:gd name="connsiteY1027" fmla="*/ 3130010 h 4372339"/>
              <a:gd name="connsiteX1028" fmla="*/ 427239 w 7772481"/>
              <a:gd name="connsiteY1028" fmla="*/ 3082121 h 4372339"/>
              <a:gd name="connsiteX1029" fmla="*/ 391251 w 7772481"/>
              <a:gd name="connsiteY1029" fmla="*/ 3070746 h 4372339"/>
              <a:gd name="connsiteX1030" fmla="*/ 307779 w 7772481"/>
              <a:gd name="connsiteY1030" fmla="*/ 3050667 h 4372339"/>
              <a:gd name="connsiteX1031" fmla="*/ 293287 w 7772481"/>
              <a:gd name="connsiteY1031" fmla="*/ 3052043 h 4372339"/>
              <a:gd name="connsiteX1032" fmla="*/ 255072 w 7772481"/>
              <a:gd name="connsiteY1032" fmla="*/ 3076737 h 4372339"/>
              <a:gd name="connsiteX1033" fmla="*/ 256165 w 7772481"/>
              <a:gd name="connsiteY1033" fmla="*/ 3205710 h 4372339"/>
              <a:gd name="connsiteX1034" fmla="*/ 263250 w 7772481"/>
              <a:gd name="connsiteY1034" fmla="*/ 3241779 h 4372339"/>
              <a:gd name="connsiteX1035" fmla="*/ 276406 w 7772481"/>
              <a:gd name="connsiteY1035" fmla="*/ 3400870 h 4372339"/>
              <a:gd name="connsiteX1036" fmla="*/ 277297 w 7772481"/>
              <a:gd name="connsiteY1036" fmla="*/ 3413986 h 4372339"/>
              <a:gd name="connsiteX1037" fmla="*/ 275718 w 7772481"/>
              <a:gd name="connsiteY1037" fmla="*/ 3594857 h 4372339"/>
              <a:gd name="connsiteX1038" fmla="*/ 271751 w 7772481"/>
              <a:gd name="connsiteY1038" fmla="*/ 3701039 h 4372339"/>
              <a:gd name="connsiteX1039" fmla="*/ 268876 w 7772481"/>
              <a:gd name="connsiteY1039" fmla="*/ 3794794 h 4372339"/>
              <a:gd name="connsiteX1040" fmla="*/ 269160 w 7772481"/>
              <a:gd name="connsiteY1040" fmla="*/ 4026306 h 4372339"/>
              <a:gd name="connsiteX1041" fmla="*/ 276001 w 7772481"/>
              <a:gd name="connsiteY1041" fmla="*/ 4131598 h 4372339"/>
              <a:gd name="connsiteX1042" fmla="*/ 284502 w 7772481"/>
              <a:gd name="connsiteY1042" fmla="*/ 4248750 h 4372339"/>
              <a:gd name="connsiteX1043" fmla="*/ 308346 w 7772481"/>
              <a:gd name="connsiteY1043" fmla="*/ 4372016 h 4372339"/>
              <a:gd name="connsiteX1044" fmla="*/ 313811 w 7772481"/>
              <a:gd name="connsiteY1044" fmla="*/ 4372016 h 4372339"/>
              <a:gd name="connsiteX1045" fmla="*/ 289724 w 7772481"/>
              <a:gd name="connsiteY1045" fmla="*/ 4247941 h 4372339"/>
              <a:gd name="connsiteX1046" fmla="*/ 2511416 w 7772481"/>
              <a:gd name="connsiteY1046" fmla="*/ 4045332 h 4372339"/>
              <a:gd name="connsiteX1047" fmla="*/ 2379164 w 7772481"/>
              <a:gd name="connsiteY1047" fmla="*/ 3692254 h 4372339"/>
              <a:gd name="connsiteX1048" fmla="*/ 2262497 w 7772481"/>
              <a:gd name="connsiteY1048" fmla="*/ 3373748 h 4372339"/>
              <a:gd name="connsiteX1049" fmla="*/ 1874363 w 7772481"/>
              <a:gd name="connsiteY1049" fmla="*/ 3054877 h 4372339"/>
              <a:gd name="connsiteX1050" fmla="*/ 1445909 w 7772481"/>
              <a:gd name="connsiteY1050" fmla="*/ 2985857 h 4372339"/>
              <a:gd name="connsiteX1051" fmla="*/ 1268035 w 7772481"/>
              <a:gd name="connsiteY1051" fmla="*/ 2968247 h 4372339"/>
              <a:gd name="connsiteX1052" fmla="*/ 633532 w 7772481"/>
              <a:gd name="connsiteY1052" fmla="*/ 2830692 h 4372339"/>
              <a:gd name="connsiteX1053" fmla="*/ 369351 w 7772481"/>
              <a:gd name="connsiteY1053" fmla="*/ 2682571 h 4372339"/>
              <a:gd name="connsiteX1054" fmla="*/ 361417 w 7772481"/>
              <a:gd name="connsiteY1054" fmla="*/ 2676337 h 4372339"/>
              <a:gd name="connsiteX1055" fmla="*/ 110797 w 7772481"/>
              <a:gd name="connsiteY1055" fmla="*/ 2511012 h 4372339"/>
              <a:gd name="connsiteX1056" fmla="*/ 35988 w 7772481"/>
              <a:gd name="connsiteY1056" fmla="*/ 2497046 h 4372339"/>
              <a:gd name="connsiteX1057" fmla="*/ 40 w 7772481"/>
              <a:gd name="connsiteY1057" fmla="*/ 2499758 h 4372339"/>
              <a:gd name="connsiteX1058" fmla="*/ 40 w 7772481"/>
              <a:gd name="connsiteY1058" fmla="*/ 2505101 h 4372339"/>
              <a:gd name="connsiteX1059" fmla="*/ 35988 w 7772481"/>
              <a:gd name="connsiteY1059" fmla="*/ 2502349 h 4372339"/>
              <a:gd name="connsiteX1060" fmla="*/ 108733 w 7772481"/>
              <a:gd name="connsiteY1060" fmla="*/ 2515869 h 4372339"/>
              <a:gd name="connsiteX1061" fmla="*/ 358178 w 7772481"/>
              <a:gd name="connsiteY1061" fmla="*/ 2680507 h 4372339"/>
              <a:gd name="connsiteX1062" fmla="*/ 366112 w 7772481"/>
              <a:gd name="connsiteY1062" fmla="*/ 2686741 h 4372339"/>
              <a:gd name="connsiteX1063" fmla="*/ 631508 w 7772481"/>
              <a:gd name="connsiteY1063" fmla="*/ 2835590 h 4372339"/>
              <a:gd name="connsiteX1064" fmla="*/ 1267387 w 7772481"/>
              <a:gd name="connsiteY1064" fmla="*/ 2973510 h 4372339"/>
              <a:gd name="connsiteX1065" fmla="*/ 1445464 w 7772481"/>
              <a:gd name="connsiteY1065" fmla="*/ 2991119 h 4372339"/>
              <a:gd name="connsiteX1066" fmla="*/ 1872784 w 7772481"/>
              <a:gd name="connsiteY1066" fmla="*/ 3059897 h 4372339"/>
              <a:gd name="connsiteX1067" fmla="*/ 2257639 w 7772481"/>
              <a:gd name="connsiteY1067" fmla="*/ 3375853 h 4372339"/>
              <a:gd name="connsiteX1068" fmla="*/ 2374144 w 7772481"/>
              <a:gd name="connsiteY1068" fmla="*/ 3693914 h 4372339"/>
              <a:gd name="connsiteX1069" fmla="*/ 2506599 w 7772481"/>
              <a:gd name="connsiteY1069" fmla="*/ 4047558 h 4372339"/>
              <a:gd name="connsiteX1070" fmla="*/ 2514655 w 7772481"/>
              <a:gd name="connsiteY1070" fmla="*/ 4064925 h 4372339"/>
              <a:gd name="connsiteX1071" fmla="*/ 2628043 w 7772481"/>
              <a:gd name="connsiteY1071" fmla="*/ 4372097 h 4372339"/>
              <a:gd name="connsiteX1072" fmla="*/ 2633467 w 7772481"/>
              <a:gd name="connsiteY1072" fmla="*/ 4372097 h 4372339"/>
              <a:gd name="connsiteX1073" fmla="*/ 2519472 w 7772481"/>
              <a:gd name="connsiteY1073" fmla="*/ 4062698 h 4372339"/>
              <a:gd name="connsiteX1074" fmla="*/ 2511416 w 7772481"/>
              <a:gd name="connsiteY1074" fmla="*/ 4045332 h 4372339"/>
              <a:gd name="connsiteX1075" fmla="*/ 6097529 w 7772481"/>
              <a:gd name="connsiteY1075" fmla="*/ 3699379 h 4372339"/>
              <a:gd name="connsiteX1076" fmla="*/ 6092226 w 7772481"/>
              <a:gd name="connsiteY1076" fmla="*/ 3699379 h 4372339"/>
              <a:gd name="connsiteX1077" fmla="*/ 6092226 w 7772481"/>
              <a:gd name="connsiteY1077" fmla="*/ 3728526 h 4372339"/>
              <a:gd name="connsiteX1078" fmla="*/ 6063079 w 7772481"/>
              <a:gd name="connsiteY1078" fmla="*/ 3728526 h 4372339"/>
              <a:gd name="connsiteX1079" fmla="*/ 6063079 w 7772481"/>
              <a:gd name="connsiteY1079" fmla="*/ 3733829 h 4372339"/>
              <a:gd name="connsiteX1080" fmla="*/ 6092226 w 7772481"/>
              <a:gd name="connsiteY1080" fmla="*/ 3733829 h 4372339"/>
              <a:gd name="connsiteX1081" fmla="*/ 6092226 w 7772481"/>
              <a:gd name="connsiteY1081" fmla="*/ 3762975 h 4372339"/>
              <a:gd name="connsiteX1082" fmla="*/ 6097529 w 7772481"/>
              <a:gd name="connsiteY1082" fmla="*/ 3762975 h 4372339"/>
              <a:gd name="connsiteX1083" fmla="*/ 6097529 w 7772481"/>
              <a:gd name="connsiteY1083" fmla="*/ 3733829 h 4372339"/>
              <a:gd name="connsiteX1084" fmla="*/ 6126675 w 7772481"/>
              <a:gd name="connsiteY1084" fmla="*/ 3733829 h 4372339"/>
              <a:gd name="connsiteX1085" fmla="*/ 6126675 w 7772481"/>
              <a:gd name="connsiteY1085" fmla="*/ 3728526 h 4372339"/>
              <a:gd name="connsiteX1086" fmla="*/ 6097529 w 7772481"/>
              <a:gd name="connsiteY1086" fmla="*/ 3728526 h 4372339"/>
              <a:gd name="connsiteX1087" fmla="*/ 6097529 w 7772481"/>
              <a:gd name="connsiteY1087" fmla="*/ 3699379 h 4372339"/>
              <a:gd name="connsiteX1088" fmla="*/ 295635 w 7772481"/>
              <a:gd name="connsiteY1088" fmla="*/ 2240516 h 4372339"/>
              <a:gd name="connsiteX1089" fmla="*/ 398983 w 7772481"/>
              <a:gd name="connsiteY1089" fmla="*/ 2274156 h 4372339"/>
              <a:gd name="connsiteX1090" fmla="*/ 476707 w 7772481"/>
              <a:gd name="connsiteY1090" fmla="*/ 2225214 h 4372339"/>
              <a:gd name="connsiteX1091" fmla="*/ 466344 w 7772481"/>
              <a:gd name="connsiteY1091" fmla="*/ 2064665 h 4372339"/>
              <a:gd name="connsiteX1092" fmla="*/ 462255 w 7772481"/>
              <a:gd name="connsiteY1092" fmla="*/ 2047380 h 4372339"/>
              <a:gd name="connsiteX1093" fmla="*/ 447439 w 7772481"/>
              <a:gd name="connsiteY1093" fmla="*/ 1973259 h 4372339"/>
              <a:gd name="connsiteX1094" fmla="*/ 400076 w 7772481"/>
              <a:gd name="connsiteY1094" fmla="*/ 1794089 h 4372339"/>
              <a:gd name="connsiteX1095" fmla="*/ 244466 w 7772481"/>
              <a:gd name="connsiteY1095" fmla="*/ 1467648 h 4372339"/>
              <a:gd name="connsiteX1096" fmla="*/ 148688 w 7772481"/>
              <a:gd name="connsiteY1096" fmla="*/ 1319243 h 4372339"/>
              <a:gd name="connsiteX1097" fmla="*/ 103470 w 7772481"/>
              <a:gd name="connsiteY1097" fmla="*/ 1253664 h 4372339"/>
              <a:gd name="connsiteX1098" fmla="*/ 0 w 7772481"/>
              <a:gd name="connsiteY1098" fmla="*/ 1126553 h 4372339"/>
              <a:gd name="connsiteX1099" fmla="*/ 0 w 7772481"/>
              <a:gd name="connsiteY1099" fmla="*/ 1133637 h 4372339"/>
              <a:gd name="connsiteX1100" fmla="*/ 99058 w 7772481"/>
              <a:gd name="connsiteY1100" fmla="*/ 1256619 h 4372339"/>
              <a:gd name="connsiteX1101" fmla="*/ 144356 w 7772481"/>
              <a:gd name="connsiteY1101" fmla="*/ 1322280 h 4372339"/>
              <a:gd name="connsiteX1102" fmla="*/ 239811 w 7772481"/>
              <a:gd name="connsiteY1102" fmla="*/ 1470198 h 4372339"/>
              <a:gd name="connsiteX1103" fmla="*/ 395218 w 7772481"/>
              <a:gd name="connsiteY1103" fmla="*/ 1796194 h 4372339"/>
              <a:gd name="connsiteX1104" fmla="*/ 442217 w 7772481"/>
              <a:gd name="connsiteY1104" fmla="*/ 1974271 h 4372339"/>
              <a:gd name="connsiteX1105" fmla="*/ 457114 w 7772481"/>
              <a:gd name="connsiteY1105" fmla="*/ 2048594 h 4372339"/>
              <a:gd name="connsiteX1106" fmla="*/ 461203 w 7772481"/>
              <a:gd name="connsiteY1106" fmla="*/ 2065961 h 4372339"/>
              <a:gd name="connsiteX1107" fmla="*/ 471890 w 7772481"/>
              <a:gd name="connsiteY1107" fmla="*/ 2223150 h 4372339"/>
              <a:gd name="connsiteX1108" fmla="*/ 399024 w 7772481"/>
              <a:gd name="connsiteY1108" fmla="*/ 2268934 h 4372339"/>
              <a:gd name="connsiteX1109" fmla="*/ 298509 w 7772481"/>
              <a:gd name="connsiteY1109" fmla="*/ 2236103 h 4372339"/>
              <a:gd name="connsiteX1110" fmla="*/ 11497 w 7772481"/>
              <a:gd name="connsiteY1110" fmla="*/ 1977145 h 4372339"/>
              <a:gd name="connsiteX1111" fmla="*/ 40 w 7772481"/>
              <a:gd name="connsiteY1111" fmla="*/ 1960588 h 4372339"/>
              <a:gd name="connsiteX1112" fmla="*/ 40 w 7772481"/>
              <a:gd name="connsiteY1112" fmla="*/ 1969899 h 4372339"/>
              <a:gd name="connsiteX1113" fmla="*/ 7125 w 7772481"/>
              <a:gd name="connsiteY1113" fmla="*/ 1980181 h 4372339"/>
              <a:gd name="connsiteX1114" fmla="*/ 295635 w 7772481"/>
              <a:gd name="connsiteY1114" fmla="*/ 2240597 h 4372339"/>
              <a:gd name="connsiteX1115" fmla="*/ 2291239 w 7772481"/>
              <a:gd name="connsiteY1115" fmla="*/ 3847581 h 4372339"/>
              <a:gd name="connsiteX1116" fmla="*/ 1986496 w 7772481"/>
              <a:gd name="connsiteY1116" fmla="*/ 3253114 h 4372339"/>
              <a:gd name="connsiteX1117" fmla="*/ 1711628 w 7772481"/>
              <a:gd name="connsiteY1117" fmla="*/ 3097382 h 4372339"/>
              <a:gd name="connsiteX1118" fmla="*/ 1439878 w 7772481"/>
              <a:gd name="connsiteY1118" fmla="*/ 3074227 h 4372339"/>
              <a:gd name="connsiteX1119" fmla="*/ 1315398 w 7772481"/>
              <a:gd name="connsiteY1119" fmla="*/ 3068519 h 4372339"/>
              <a:gd name="connsiteX1120" fmla="*/ 1235609 w 7772481"/>
              <a:gd name="connsiteY1120" fmla="*/ 3063864 h 4372339"/>
              <a:gd name="connsiteX1121" fmla="*/ 934995 w 7772481"/>
              <a:gd name="connsiteY1121" fmla="*/ 3028321 h 4372339"/>
              <a:gd name="connsiteX1122" fmla="*/ 547023 w 7772481"/>
              <a:gd name="connsiteY1122" fmla="*/ 2905056 h 4372339"/>
              <a:gd name="connsiteX1123" fmla="*/ 419062 w 7772481"/>
              <a:gd name="connsiteY1123" fmla="*/ 2832190 h 4372339"/>
              <a:gd name="connsiteX1124" fmla="*/ 370484 w 7772481"/>
              <a:gd name="connsiteY1124" fmla="*/ 2800776 h 4372339"/>
              <a:gd name="connsiteX1125" fmla="*/ 184918 w 7772481"/>
              <a:gd name="connsiteY1125" fmla="*/ 2721433 h 4372339"/>
              <a:gd name="connsiteX1126" fmla="*/ 134519 w 7772481"/>
              <a:gd name="connsiteY1126" fmla="*/ 2701921 h 4372339"/>
              <a:gd name="connsiteX1127" fmla="*/ 8420 w 7772481"/>
              <a:gd name="connsiteY1127" fmla="*/ 2664840 h 4372339"/>
              <a:gd name="connsiteX1128" fmla="*/ 81 w 7772481"/>
              <a:gd name="connsiteY1128" fmla="*/ 2665245 h 4372339"/>
              <a:gd name="connsiteX1129" fmla="*/ 81 w 7772481"/>
              <a:gd name="connsiteY1129" fmla="*/ 2670589 h 4372339"/>
              <a:gd name="connsiteX1130" fmla="*/ 8420 w 7772481"/>
              <a:gd name="connsiteY1130" fmla="*/ 2670143 h 4372339"/>
              <a:gd name="connsiteX1131" fmla="*/ 132455 w 7772481"/>
              <a:gd name="connsiteY1131" fmla="*/ 2706819 h 4372339"/>
              <a:gd name="connsiteX1132" fmla="*/ 183299 w 7772481"/>
              <a:gd name="connsiteY1132" fmla="*/ 2726534 h 4372339"/>
              <a:gd name="connsiteX1133" fmla="*/ 367691 w 7772481"/>
              <a:gd name="connsiteY1133" fmla="*/ 2805351 h 4372339"/>
              <a:gd name="connsiteX1134" fmla="*/ 416107 w 7772481"/>
              <a:gd name="connsiteY1134" fmla="*/ 2836683 h 4372339"/>
              <a:gd name="connsiteX1135" fmla="*/ 545040 w 7772481"/>
              <a:gd name="connsiteY1135" fmla="*/ 2910076 h 4372339"/>
              <a:gd name="connsiteX1136" fmla="*/ 933741 w 7772481"/>
              <a:gd name="connsiteY1136" fmla="*/ 3033544 h 4372339"/>
              <a:gd name="connsiteX1137" fmla="*/ 1235326 w 7772481"/>
              <a:gd name="connsiteY1137" fmla="*/ 3069248 h 4372339"/>
              <a:gd name="connsiteX1138" fmla="*/ 1315074 w 7772481"/>
              <a:gd name="connsiteY1138" fmla="*/ 3073903 h 4372339"/>
              <a:gd name="connsiteX1139" fmla="*/ 1439716 w 7772481"/>
              <a:gd name="connsiteY1139" fmla="*/ 3079611 h 4372339"/>
              <a:gd name="connsiteX1140" fmla="*/ 1710657 w 7772481"/>
              <a:gd name="connsiteY1140" fmla="*/ 3102685 h 4372339"/>
              <a:gd name="connsiteX1141" fmla="*/ 1983096 w 7772481"/>
              <a:gd name="connsiteY1141" fmla="*/ 3257243 h 4372339"/>
              <a:gd name="connsiteX1142" fmla="*/ 2286057 w 7772481"/>
              <a:gd name="connsiteY1142" fmla="*/ 3848795 h 4372339"/>
              <a:gd name="connsiteX1143" fmla="*/ 2339412 w 7772481"/>
              <a:gd name="connsiteY1143" fmla="*/ 4050149 h 4372339"/>
              <a:gd name="connsiteX1144" fmla="*/ 2414383 w 7772481"/>
              <a:gd name="connsiteY1144" fmla="*/ 4372178 h 4372339"/>
              <a:gd name="connsiteX1145" fmla="*/ 2419726 w 7772481"/>
              <a:gd name="connsiteY1145" fmla="*/ 4372178 h 4372339"/>
              <a:gd name="connsiteX1146" fmla="*/ 2344512 w 7772481"/>
              <a:gd name="connsiteY1146" fmla="*/ 4048692 h 4372339"/>
              <a:gd name="connsiteX1147" fmla="*/ 2291239 w 7772481"/>
              <a:gd name="connsiteY1147" fmla="*/ 3847703 h 4372339"/>
              <a:gd name="connsiteX1148" fmla="*/ 40 w 7772481"/>
              <a:gd name="connsiteY1148" fmla="*/ 2358073 h 4372339"/>
              <a:gd name="connsiteX1149" fmla="*/ 40 w 7772481"/>
              <a:gd name="connsiteY1149" fmla="*/ 2363376 h 4372339"/>
              <a:gd name="connsiteX1150" fmla="*/ 358826 w 7772481"/>
              <a:gd name="connsiteY1150" fmla="*/ 2565013 h 4372339"/>
              <a:gd name="connsiteX1151" fmla="*/ 1045185 w 7772481"/>
              <a:gd name="connsiteY1151" fmla="*/ 2862470 h 4372339"/>
              <a:gd name="connsiteX1152" fmla="*/ 1249859 w 7772481"/>
              <a:gd name="connsiteY1152" fmla="*/ 2880727 h 4372339"/>
              <a:gd name="connsiteX1153" fmla="*/ 1407250 w 7772481"/>
              <a:gd name="connsiteY1153" fmla="*/ 2892142 h 4372339"/>
              <a:gd name="connsiteX1154" fmla="*/ 1520233 w 7772481"/>
              <a:gd name="connsiteY1154" fmla="*/ 2904368 h 4372339"/>
              <a:gd name="connsiteX1155" fmla="*/ 1753041 w 7772481"/>
              <a:gd name="connsiteY1155" fmla="*/ 2934688 h 4372339"/>
              <a:gd name="connsiteX1156" fmla="*/ 2018962 w 7772481"/>
              <a:gd name="connsiteY1156" fmla="*/ 3010469 h 4372339"/>
              <a:gd name="connsiteX1157" fmla="*/ 2304031 w 7772481"/>
              <a:gd name="connsiteY1157" fmla="*/ 3226842 h 4372339"/>
              <a:gd name="connsiteX1158" fmla="*/ 2473486 w 7772481"/>
              <a:gd name="connsiteY1158" fmla="*/ 3560002 h 4372339"/>
              <a:gd name="connsiteX1159" fmla="*/ 2492552 w 7772481"/>
              <a:gd name="connsiteY1159" fmla="*/ 3614652 h 4372339"/>
              <a:gd name="connsiteX1160" fmla="*/ 2559468 w 7772481"/>
              <a:gd name="connsiteY1160" fmla="*/ 3813374 h 4372339"/>
              <a:gd name="connsiteX1161" fmla="*/ 2677754 w 7772481"/>
              <a:gd name="connsiteY1161" fmla="*/ 4145928 h 4372339"/>
              <a:gd name="connsiteX1162" fmla="*/ 2746815 w 7772481"/>
              <a:gd name="connsiteY1162" fmla="*/ 4293280 h 4372339"/>
              <a:gd name="connsiteX1163" fmla="*/ 2785272 w 7772481"/>
              <a:gd name="connsiteY1163" fmla="*/ 4372097 h 4372339"/>
              <a:gd name="connsiteX1164" fmla="*/ 2791142 w 7772481"/>
              <a:gd name="connsiteY1164" fmla="*/ 4372097 h 4372339"/>
              <a:gd name="connsiteX1165" fmla="*/ 2751592 w 7772481"/>
              <a:gd name="connsiteY1165" fmla="*/ 4290932 h 4372339"/>
              <a:gd name="connsiteX1166" fmla="*/ 2682693 w 7772481"/>
              <a:gd name="connsiteY1166" fmla="*/ 4143904 h 4372339"/>
              <a:gd name="connsiteX1167" fmla="*/ 2564528 w 7772481"/>
              <a:gd name="connsiteY1167" fmla="*/ 3811715 h 4372339"/>
              <a:gd name="connsiteX1168" fmla="*/ 2497572 w 7772481"/>
              <a:gd name="connsiteY1168" fmla="*/ 3612830 h 4372339"/>
              <a:gd name="connsiteX1169" fmla="*/ 2478505 w 7772481"/>
              <a:gd name="connsiteY1169" fmla="*/ 3558221 h 4372339"/>
              <a:gd name="connsiteX1170" fmla="*/ 2307836 w 7772481"/>
              <a:gd name="connsiteY1170" fmla="*/ 3223077 h 4372339"/>
              <a:gd name="connsiteX1171" fmla="*/ 2021026 w 7772481"/>
              <a:gd name="connsiteY1171" fmla="*/ 3005530 h 4372339"/>
              <a:gd name="connsiteX1172" fmla="*/ 1754053 w 7772481"/>
              <a:gd name="connsiteY1172" fmla="*/ 2929426 h 4372339"/>
              <a:gd name="connsiteX1173" fmla="*/ 1520800 w 7772481"/>
              <a:gd name="connsiteY1173" fmla="*/ 2899065 h 4372339"/>
              <a:gd name="connsiteX1174" fmla="*/ 1407897 w 7772481"/>
              <a:gd name="connsiteY1174" fmla="*/ 2886839 h 4372339"/>
              <a:gd name="connsiteX1175" fmla="*/ 1250142 w 7772481"/>
              <a:gd name="connsiteY1175" fmla="*/ 2875383 h 4372339"/>
              <a:gd name="connsiteX1176" fmla="*/ 1046117 w 7772481"/>
              <a:gd name="connsiteY1176" fmla="*/ 2857207 h 4372339"/>
              <a:gd name="connsiteX1177" fmla="*/ 362550 w 7772481"/>
              <a:gd name="connsiteY1177" fmla="*/ 2561168 h 4372339"/>
              <a:gd name="connsiteX1178" fmla="*/ 81 w 7772481"/>
              <a:gd name="connsiteY1178" fmla="*/ 2357993 h 4372339"/>
              <a:gd name="connsiteX1179" fmla="*/ 7128100 w 7772481"/>
              <a:gd name="connsiteY1179" fmla="*/ 2672532 h 4372339"/>
              <a:gd name="connsiteX1180" fmla="*/ 7166760 w 7772481"/>
              <a:gd name="connsiteY1180" fmla="*/ 2498584 h 4372339"/>
              <a:gd name="connsiteX1181" fmla="*/ 7051915 w 7772481"/>
              <a:gd name="connsiteY1181" fmla="*/ 1904845 h 4372339"/>
              <a:gd name="connsiteX1182" fmla="*/ 6998318 w 7772481"/>
              <a:gd name="connsiteY1182" fmla="*/ 1742556 h 4372339"/>
              <a:gd name="connsiteX1183" fmla="*/ 6982611 w 7772481"/>
              <a:gd name="connsiteY1183" fmla="*/ 1691873 h 4372339"/>
              <a:gd name="connsiteX1184" fmla="*/ 6894564 w 7772481"/>
              <a:gd name="connsiteY1184" fmla="*/ 1333614 h 4372339"/>
              <a:gd name="connsiteX1185" fmla="*/ 6884930 w 7772481"/>
              <a:gd name="connsiteY1185" fmla="*/ 1243463 h 4372339"/>
              <a:gd name="connsiteX1186" fmla="*/ 6856026 w 7772481"/>
              <a:gd name="connsiteY1186" fmla="*/ 1028143 h 4372339"/>
              <a:gd name="connsiteX1187" fmla="*/ 6580471 w 7772481"/>
              <a:gd name="connsiteY1187" fmla="*/ 553460 h 4372339"/>
              <a:gd name="connsiteX1188" fmla="*/ 6225531 w 7772481"/>
              <a:gd name="connsiteY1188" fmla="*/ 425134 h 4372339"/>
              <a:gd name="connsiteX1189" fmla="*/ 6125744 w 7772481"/>
              <a:gd name="connsiteY1189" fmla="*/ 432299 h 4372339"/>
              <a:gd name="connsiteX1190" fmla="*/ 5974587 w 7772481"/>
              <a:gd name="connsiteY1190" fmla="*/ 473955 h 4372339"/>
              <a:gd name="connsiteX1191" fmla="*/ 5783476 w 7772481"/>
              <a:gd name="connsiteY1191" fmla="*/ 517229 h 4372339"/>
              <a:gd name="connsiteX1192" fmla="*/ 5778901 w 7772481"/>
              <a:gd name="connsiteY1192" fmla="*/ 517229 h 4372339"/>
              <a:gd name="connsiteX1193" fmla="*/ 5675148 w 7772481"/>
              <a:gd name="connsiteY1193" fmla="*/ 512169 h 4372339"/>
              <a:gd name="connsiteX1194" fmla="*/ 5562569 w 7772481"/>
              <a:gd name="connsiteY1194" fmla="*/ 507230 h 4372339"/>
              <a:gd name="connsiteX1195" fmla="*/ 5437077 w 7772481"/>
              <a:gd name="connsiteY1195" fmla="*/ 519091 h 4372339"/>
              <a:gd name="connsiteX1196" fmla="*/ 5164234 w 7772481"/>
              <a:gd name="connsiteY1196" fmla="*/ 600418 h 4372339"/>
              <a:gd name="connsiteX1197" fmla="*/ 4580697 w 7772481"/>
              <a:gd name="connsiteY1197" fmla="*/ 901072 h 4372339"/>
              <a:gd name="connsiteX1198" fmla="*/ 4407923 w 7772481"/>
              <a:gd name="connsiteY1198" fmla="*/ 978675 h 4372339"/>
              <a:gd name="connsiteX1199" fmla="*/ 4350682 w 7772481"/>
              <a:gd name="connsiteY1199" fmla="*/ 997741 h 4372339"/>
              <a:gd name="connsiteX1200" fmla="*/ 4341655 w 7772481"/>
              <a:gd name="connsiteY1200" fmla="*/ 1000939 h 4372339"/>
              <a:gd name="connsiteX1201" fmla="*/ 4171877 w 7772481"/>
              <a:gd name="connsiteY1201" fmla="*/ 1107284 h 4372339"/>
              <a:gd name="connsiteX1202" fmla="*/ 4105973 w 7772481"/>
              <a:gd name="connsiteY1202" fmla="*/ 1286656 h 4372339"/>
              <a:gd name="connsiteX1203" fmla="*/ 4093464 w 7772481"/>
              <a:gd name="connsiteY1203" fmla="*/ 1340699 h 4372339"/>
              <a:gd name="connsiteX1204" fmla="*/ 4078850 w 7772481"/>
              <a:gd name="connsiteY1204" fmla="*/ 1393567 h 4372339"/>
              <a:gd name="connsiteX1205" fmla="*/ 4050190 w 7772481"/>
              <a:gd name="connsiteY1205" fmla="*/ 1575085 h 4372339"/>
              <a:gd name="connsiteX1206" fmla="*/ 4176491 w 7772481"/>
              <a:gd name="connsiteY1206" fmla="*/ 1965486 h 4372339"/>
              <a:gd name="connsiteX1207" fmla="*/ 4242597 w 7772481"/>
              <a:gd name="connsiteY1207" fmla="*/ 2141823 h 4372339"/>
              <a:gd name="connsiteX1208" fmla="*/ 4328498 w 7772481"/>
              <a:gd name="connsiteY1208" fmla="*/ 2354228 h 4372339"/>
              <a:gd name="connsiteX1209" fmla="*/ 4725579 w 7772481"/>
              <a:gd name="connsiteY1209" fmla="*/ 2744265 h 4372339"/>
              <a:gd name="connsiteX1210" fmla="*/ 5024978 w 7772481"/>
              <a:gd name="connsiteY1210" fmla="*/ 3004802 h 4372339"/>
              <a:gd name="connsiteX1211" fmla="*/ 5110434 w 7772481"/>
              <a:gd name="connsiteY1211" fmla="*/ 3088193 h 4372339"/>
              <a:gd name="connsiteX1212" fmla="*/ 5178200 w 7772481"/>
              <a:gd name="connsiteY1212" fmla="*/ 3153368 h 4372339"/>
              <a:gd name="connsiteX1213" fmla="*/ 5226170 w 7772481"/>
              <a:gd name="connsiteY1213" fmla="*/ 3210730 h 4372339"/>
              <a:gd name="connsiteX1214" fmla="*/ 5287418 w 7772481"/>
              <a:gd name="connsiteY1214" fmla="*/ 3280803 h 4372339"/>
              <a:gd name="connsiteX1215" fmla="*/ 5411331 w 7772481"/>
              <a:gd name="connsiteY1215" fmla="*/ 3318289 h 4372339"/>
              <a:gd name="connsiteX1216" fmla="*/ 5545891 w 7772481"/>
              <a:gd name="connsiteY1216" fmla="*/ 3302784 h 4372339"/>
              <a:gd name="connsiteX1217" fmla="*/ 5587425 w 7772481"/>
              <a:gd name="connsiteY1217" fmla="*/ 3295943 h 4372339"/>
              <a:gd name="connsiteX1218" fmla="*/ 5787524 w 7772481"/>
              <a:gd name="connsiteY1218" fmla="*/ 3207087 h 4372339"/>
              <a:gd name="connsiteX1219" fmla="*/ 5990983 w 7772481"/>
              <a:gd name="connsiteY1219" fmla="*/ 3119080 h 4372339"/>
              <a:gd name="connsiteX1220" fmla="*/ 6037495 w 7772481"/>
              <a:gd name="connsiteY1220" fmla="*/ 3116530 h 4372339"/>
              <a:gd name="connsiteX1221" fmla="*/ 6341145 w 7772481"/>
              <a:gd name="connsiteY1221" fmla="*/ 3208625 h 4372339"/>
              <a:gd name="connsiteX1222" fmla="*/ 6478903 w 7772481"/>
              <a:gd name="connsiteY1222" fmla="*/ 3340391 h 4372339"/>
              <a:gd name="connsiteX1223" fmla="*/ 6566140 w 7772481"/>
              <a:gd name="connsiteY1223" fmla="*/ 3435482 h 4372339"/>
              <a:gd name="connsiteX1224" fmla="*/ 6682524 w 7772481"/>
              <a:gd name="connsiteY1224" fmla="*/ 3522031 h 4372339"/>
              <a:gd name="connsiteX1225" fmla="*/ 6862260 w 7772481"/>
              <a:gd name="connsiteY1225" fmla="*/ 3676872 h 4372339"/>
              <a:gd name="connsiteX1226" fmla="*/ 6945854 w 7772481"/>
              <a:gd name="connsiteY1226" fmla="*/ 3956354 h 4372339"/>
              <a:gd name="connsiteX1227" fmla="*/ 6609010 w 7772481"/>
              <a:gd name="connsiteY1227" fmla="*/ 4332061 h 4372339"/>
              <a:gd name="connsiteX1228" fmla="*/ 6546304 w 7772481"/>
              <a:gd name="connsiteY1228" fmla="*/ 4364527 h 4372339"/>
              <a:gd name="connsiteX1229" fmla="*/ 6531569 w 7772481"/>
              <a:gd name="connsiteY1229" fmla="*/ 4372178 h 4372339"/>
              <a:gd name="connsiteX1230" fmla="*/ 6554522 w 7772481"/>
              <a:gd name="connsiteY1230" fmla="*/ 4372178 h 4372339"/>
              <a:gd name="connsiteX1231" fmla="*/ 6613827 w 7772481"/>
              <a:gd name="connsiteY1231" fmla="*/ 4341493 h 4372339"/>
              <a:gd name="connsiteX1232" fmla="*/ 6956460 w 7772481"/>
              <a:gd name="connsiteY1232" fmla="*/ 3956516 h 4372339"/>
              <a:gd name="connsiteX1233" fmla="*/ 6870883 w 7772481"/>
              <a:gd name="connsiteY1233" fmla="*/ 3670759 h 4372339"/>
              <a:gd name="connsiteX1234" fmla="*/ 6688474 w 7772481"/>
              <a:gd name="connsiteY1234" fmla="*/ 3513327 h 4372339"/>
              <a:gd name="connsiteX1235" fmla="*/ 6573143 w 7772481"/>
              <a:gd name="connsiteY1235" fmla="*/ 3427588 h 4372339"/>
              <a:gd name="connsiteX1236" fmla="*/ 6487039 w 7772481"/>
              <a:gd name="connsiteY1236" fmla="*/ 3333712 h 4372339"/>
              <a:gd name="connsiteX1237" fmla="*/ 6346529 w 7772481"/>
              <a:gd name="connsiteY1237" fmla="*/ 3199557 h 4372339"/>
              <a:gd name="connsiteX1238" fmla="*/ 6037455 w 7772481"/>
              <a:gd name="connsiteY1238" fmla="*/ 3105964 h 4372339"/>
              <a:gd name="connsiteX1239" fmla="*/ 5989768 w 7772481"/>
              <a:gd name="connsiteY1239" fmla="*/ 3108555 h 4372339"/>
              <a:gd name="connsiteX1240" fmla="*/ 5781937 w 7772481"/>
              <a:gd name="connsiteY1240" fmla="*/ 3198059 h 4372339"/>
              <a:gd name="connsiteX1241" fmla="*/ 5585886 w 7772481"/>
              <a:gd name="connsiteY1241" fmla="*/ 3285458 h 4372339"/>
              <a:gd name="connsiteX1242" fmla="*/ 5544110 w 7772481"/>
              <a:gd name="connsiteY1242" fmla="*/ 3292340 h 4372339"/>
              <a:gd name="connsiteX1243" fmla="*/ 5411331 w 7772481"/>
              <a:gd name="connsiteY1243" fmla="*/ 3307642 h 4372339"/>
              <a:gd name="connsiteX1244" fmla="*/ 5294421 w 7772481"/>
              <a:gd name="connsiteY1244" fmla="*/ 3272828 h 4372339"/>
              <a:gd name="connsiteX1245" fmla="*/ 5234550 w 7772481"/>
              <a:gd name="connsiteY1245" fmla="*/ 3204253 h 4372339"/>
              <a:gd name="connsiteX1246" fmla="*/ 5185689 w 7772481"/>
              <a:gd name="connsiteY1246" fmla="*/ 3145919 h 4372339"/>
              <a:gd name="connsiteX1247" fmla="*/ 5117640 w 7772481"/>
              <a:gd name="connsiteY1247" fmla="*/ 3080502 h 4372339"/>
              <a:gd name="connsiteX1248" fmla="*/ 5032589 w 7772481"/>
              <a:gd name="connsiteY1248" fmla="*/ 2997515 h 4372339"/>
              <a:gd name="connsiteX1249" fmla="*/ 4731408 w 7772481"/>
              <a:gd name="connsiteY1249" fmla="*/ 2735480 h 4372339"/>
              <a:gd name="connsiteX1250" fmla="*/ 4337485 w 7772481"/>
              <a:gd name="connsiteY1250" fmla="*/ 2348722 h 4372339"/>
              <a:gd name="connsiteX1251" fmla="*/ 4252637 w 7772481"/>
              <a:gd name="connsiteY1251" fmla="*/ 2138584 h 4372339"/>
              <a:gd name="connsiteX1252" fmla="*/ 4185883 w 7772481"/>
              <a:gd name="connsiteY1252" fmla="*/ 1960669 h 4372339"/>
              <a:gd name="connsiteX1253" fmla="*/ 4060715 w 7772481"/>
              <a:gd name="connsiteY1253" fmla="*/ 1574275 h 4372339"/>
              <a:gd name="connsiteX1254" fmla="*/ 4089011 w 7772481"/>
              <a:gd name="connsiteY1254" fmla="*/ 1396482 h 4372339"/>
              <a:gd name="connsiteX1255" fmla="*/ 4103706 w 7772481"/>
              <a:gd name="connsiteY1255" fmla="*/ 1343289 h 4372339"/>
              <a:gd name="connsiteX1256" fmla="*/ 4116296 w 7772481"/>
              <a:gd name="connsiteY1256" fmla="*/ 1288883 h 4372339"/>
              <a:gd name="connsiteX1257" fmla="*/ 4180661 w 7772481"/>
              <a:gd name="connsiteY1257" fmla="*/ 1113113 h 4372339"/>
              <a:gd name="connsiteX1258" fmla="*/ 4345136 w 7772481"/>
              <a:gd name="connsiteY1258" fmla="*/ 1010857 h 4372339"/>
              <a:gd name="connsiteX1259" fmla="*/ 4354163 w 7772481"/>
              <a:gd name="connsiteY1259" fmla="*/ 1007659 h 4372339"/>
              <a:gd name="connsiteX1260" fmla="*/ 4411121 w 7772481"/>
              <a:gd name="connsiteY1260" fmla="*/ 988674 h 4372339"/>
              <a:gd name="connsiteX1261" fmla="*/ 4586769 w 7772481"/>
              <a:gd name="connsiteY1261" fmla="*/ 909614 h 4372339"/>
              <a:gd name="connsiteX1262" fmla="*/ 5168282 w 7772481"/>
              <a:gd name="connsiteY1262" fmla="*/ 610093 h 4372339"/>
              <a:gd name="connsiteX1263" fmla="*/ 5439223 w 7772481"/>
              <a:gd name="connsiteY1263" fmla="*/ 529373 h 4372339"/>
              <a:gd name="connsiteX1264" fmla="*/ 5562569 w 7772481"/>
              <a:gd name="connsiteY1264" fmla="*/ 517715 h 4372339"/>
              <a:gd name="connsiteX1265" fmla="*/ 5674459 w 7772481"/>
              <a:gd name="connsiteY1265" fmla="*/ 522653 h 4372339"/>
              <a:gd name="connsiteX1266" fmla="*/ 5778780 w 7772481"/>
              <a:gd name="connsiteY1266" fmla="*/ 527714 h 4372339"/>
              <a:gd name="connsiteX1267" fmla="*/ 5783476 w 7772481"/>
              <a:gd name="connsiteY1267" fmla="*/ 527714 h 4372339"/>
              <a:gd name="connsiteX1268" fmla="*/ 5978069 w 7772481"/>
              <a:gd name="connsiteY1268" fmla="*/ 483913 h 4372339"/>
              <a:gd name="connsiteX1269" fmla="*/ 6127202 w 7772481"/>
              <a:gd name="connsiteY1269" fmla="*/ 442784 h 4372339"/>
              <a:gd name="connsiteX1270" fmla="*/ 6225531 w 7772481"/>
              <a:gd name="connsiteY1270" fmla="*/ 435700 h 4372339"/>
              <a:gd name="connsiteX1271" fmla="*/ 6573507 w 7772481"/>
              <a:gd name="connsiteY1271" fmla="*/ 561394 h 4372339"/>
              <a:gd name="connsiteX1272" fmla="*/ 6845623 w 7772481"/>
              <a:gd name="connsiteY1272" fmla="*/ 1030207 h 4372339"/>
              <a:gd name="connsiteX1273" fmla="*/ 6874405 w 7772481"/>
              <a:gd name="connsiteY1273" fmla="*/ 1244515 h 4372339"/>
              <a:gd name="connsiteX1274" fmla="*/ 6884080 w 7772481"/>
              <a:gd name="connsiteY1274" fmla="*/ 1334869 h 4372339"/>
              <a:gd name="connsiteX1275" fmla="*/ 6972491 w 7772481"/>
              <a:gd name="connsiteY1275" fmla="*/ 1695031 h 4372339"/>
              <a:gd name="connsiteX1276" fmla="*/ 6988198 w 7772481"/>
              <a:gd name="connsiteY1276" fmla="*/ 1745713 h 4372339"/>
              <a:gd name="connsiteX1277" fmla="*/ 7041916 w 7772481"/>
              <a:gd name="connsiteY1277" fmla="*/ 1908286 h 4372339"/>
              <a:gd name="connsiteX1278" fmla="*/ 7156195 w 7772481"/>
              <a:gd name="connsiteY1278" fmla="*/ 2497774 h 4372339"/>
              <a:gd name="connsiteX1279" fmla="*/ 7117980 w 7772481"/>
              <a:gd name="connsiteY1279" fmla="*/ 2669455 h 4372339"/>
              <a:gd name="connsiteX1280" fmla="*/ 7081790 w 7772481"/>
              <a:gd name="connsiteY1280" fmla="*/ 2818426 h 4372339"/>
              <a:gd name="connsiteX1281" fmla="*/ 7092153 w 7772481"/>
              <a:gd name="connsiteY1281" fmla="*/ 3172758 h 4372339"/>
              <a:gd name="connsiteX1282" fmla="*/ 7148867 w 7772481"/>
              <a:gd name="connsiteY1282" fmla="*/ 3481833 h 4372339"/>
              <a:gd name="connsiteX1283" fmla="*/ 7205703 w 7772481"/>
              <a:gd name="connsiteY1283" fmla="*/ 3792769 h 4372339"/>
              <a:gd name="connsiteX1284" fmla="*/ 7143767 w 7772481"/>
              <a:gd name="connsiteY1284" fmla="*/ 4298785 h 4372339"/>
              <a:gd name="connsiteX1285" fmla="*/ 7117616 w 7772481"/>
              <a:gd name="connsiteY1285" fmla="*/ 4372056 h 4372339"/>
              <a:gd name="connsiteX1286" fmla="*/ 7128951 w 7772481"/>
              <a:gd name="connsiteY1286" fmla="*/ 4372056 h 4372339"/>
              <a:gd name="connsiteX1287" fmla="*/ 7153847 w 7772481"/>
              <a:gd name="connsiteY1287" fmla="*/ 4302104 h 4372339"/>
              <a:gd name="connsiteX1288" fmla="*/ 7216269 w 7772481"/>
              <a:gd name="connsiteY1288" fmla="*/ 3791555 h 4372339"/>
              <a:gd name="connsiteX1289" fmla="*/ 7159271 w 7772481"/>
              <a:gd name="connsiteY1289" fmla="*/ 3479526 h 4372339"/>
              <a:gd name="connsiteX1290" fmla="*/ 7102759 w 7772481"/>
              <a:gd name="connsiteY1290" fmla="*/ 3171463 h 4372339"/>
              <a:gd name="connsiteX1291" fmla="*/ 7092356 w 7772481"/>
              <a:gd name="connsiteY1291" fmla="*/ 2819722 h 4372339"/>
              <a:gd name="connsiteX1292" fmla="*/ 7128182 w 7772481"/>
              <a:gd name="connsiteY1292" fmla="*/ 2672410 h 4372339"/>
              <a:gd name="connsiteX1293" fmla="*/ 414245 w 7772481"/>
              <a:gd name="connsiteY1293" fmla="*/ 1666816 h 4372339"/>
              <a:gd name="connsiteX1294" fmla="*/ 187873 w 7772481"/>
              <a:gd name="connsiteY1294" fmla="*/ 1269087 h 4372339"/>
              <a:gd name="connsiteX1295" fmla="*/ 125087 w 7772481"/>
              <a:gd name="connsiteY1295" fmla="*/ 1186708 h 4372339"/>
              <a:gd name="connsiteX1296" fmla="*/ 18257 w 7772481"/>
              <a:gd name="connsiteY1296" fmla="*/ 1058463 h 4372339"/>
              <a:gd name="connsiteX1297" fmla="*/ 40 w 7772481"/>
              <a:gd name="connsiteY1297" fmla="*/ 1043121 h 4372339"/>
              <a:gd name="connsiteX1298" fmla="*/ 40 w 7772481"/>
              <a:gd name="connsiteY1298" fmla="*/ 1049922 h 4372339"/>
              <a:gd name="connsiteX1299" fmla="*/ 14735 w 7772481"/>
              <a:gd name="connsiteY1299" fmla="*/ 1062431 h 4372339"/>
              <a:gd name="connsiteX1300" fmla="*/ 120837 w 7772481"/>
              <a:gd name="connsiteY1300" fmla="*/ 1189825 h 4372339"/>
              <a:gd name="connsiteX1301" fmla="*/ 183866 w 7772481"/>
              <a:gd name="connsiteY1301" fmla="*/ 1272528 h 4372339"/>
              <a:gd name="connsiteX1302" fmla="*/ 409387 w 7772481"/>
              <a:gd name="connsiteY1302" fmla="*/ 1668880 h 4372339"/>
              <a:gd name="connsiteX1303" fmla="*/ 586209 w 7772481"/>
              <a:gd name="connsiteY1303" fmla="*/ 2054504 h 4372339"/>
              <a:gd name="connsiteX1304" fmla="*/ 620375 w 7772481"/>
              <a:gd name="connsiteY1304" fmla="*/ 2342691 h 4372339"/>
              <a:gd name="connsiteX1305" fmla="*/ 447925 w 7772481"/>
              <a:gd name="connsiteY1305" fmla="*/ 2424544 h 4372339"/>
              <a:gd name="connsiteX1306" fmla="*/ 220947 w 7772481"/>
              <a:gd name="connsiteY1306" fmla="*/ 2350746 h 4372339"/>
              <a:gd name="connsiteX1307" fmla="*/ 40 w 7772481"/>
              <a:gd name="connsiteY1307" fmla="*/ 2112919 h 4372339"/>
              <a:gd name="connsiteX1308" fmla="*/ 40 w 7772481"/>
              <a:gd name="connsiteY1308" fmla="*/ 2123080 h 4372339"/>
              <a:gd name="connsiteX1309" fmla="*/ 218234 w 7772481"/>
              <a:gd name="connsiteY1309" fmla="*/ 2355321 h 4372339"/>
              <a:gd name="connsiteX1310" fmla="*/ 447925 w 7772481"/>
              <a:gd name="connsiteY1310" fmla="*/ 2429847 h 4372339"/>
              <a:gd name="connsiteX1311" fmla="*/ 624464 w 7772481"/>
              <a:gd name="connsiteY1311" fmla="*/ 2346051 h 4372339"/>
              <a:gd name="connsiteX1312" fmla="*/ 590905 w 7772481"/>
              <a:gd name="connsiteY1312" fmla="*/ 2052116 h 4372339"/>
              <a:gd name="connsiteX1313" fmla="*/ 414245 w 7772481"/>
              <a:gd name="connsiteY1313" fmla="*/ 1666856 h 4372339"/>
              <a:gd name="connsiteX1314" fmla="*/ 6707703 w 7772481"/>
              <a:gd name="connsiteY1314" fmla="*/ 4134107 h 4372339"/>
              <a:gd name="connsiteX1315" fmla="*/ 6841696 w 7772481"/>
              <a:gd name="connsiteY1315" fmla="*/ 3928382 h 4372339"/>
              <a:gd name="connsiteX1316" fmla="*/ 6615203 w 7772481"/>
              <a:gd name="connsiteY1316" fmla="*/ 3600767 h 4372339"/>
              <a:gd name="connsiteX1317" fmla="*/ 6563994 w 7772481"/>
              <a:gd name="connsiteY1317" fmla="*/ 3561864 h 4372339"/>
              <a:gd name="connsiteX1318" fmla="*/ 6472426 w 7772481"/>
              <a:gd name="connsiteY1318" fmla="*/ 3488269 h 4372339"/>
              <a:gd name="connsiteX1319" fmla="*/ 6176994 w 7772481"/>
              <a:gd name="connsiteY1319" fmla="*/ 3265015 h 4372339"/>
              <a:gd name="connsiteX1320" fmla="*/ 6027496 w 7772481"/>
              <a:gd name="connsiteY1320" fmla="*/ 3213766 h 4372339"/>
              <a:gd name="connsiteX1321" fmla="*/ 5818208 w 7772481"/>
              <a:gd name="connsiteY1321" fmla="*/ 3298777 h 4372339"/>
              <a:gd name="connsiteX1322" fmla="*/ 5628270 w 7772481"/>
              <a:gd name="connsiteY1322" fmla="*/ 3384192 h 4372339"/>
              <a:gd name="connsiteX1323" fmla="*/ 5580381 w 7772481"/>
              <a:gd name="connsiteY1323" fmla="*/ 3386580 h 4372339"/>
              <a:gd name="connsiteX1324" fmla="*/ 5555444 w 7772481"/>
              <a:gd name="connsiteY1324" fmla="*/ 3386500 h 4372339"/>
              <a:gd name="connsiteX1325" fmla="*/ 5500471 w 7772481"/>
              <a:gd name="connsiteY1325" fmla="*/ 3389779 h 4372339"/>
              <a:gd name="connsiteX1326" fmla="*/ 5487193 w 7772481"/>
              <a:gd name="connsiteY1326" fmla="*/ 3391803 h 4372339"/>
              <a:gd name="connsiteX1327" fmla="*/ 5388662 w 7772481"/>
              <a:gd name="connsiteY1327" fmla="*/ 3430705 h 4372339"/>
              <a:gd name="connsiteX1328" fmla="*/ 5385909 w 7772481"/>
              <a:gd name="connsiteY1328" fmla="*/ 3492682 h 4372339"/>
              <a:gd name="connsiteX1329" fmla="*/ 5471203 w 7772481"/>
              <a:gd name="connsiteY1329" fmla="*/ 3624327 h 4372339"/>
              <a:gd name="connsiteX1330" fmla="*/ 5526177 w 7772481"/>
              <a:gd name="connsiteY1330" fmla="*/ 3677560 h 4372339"/>
              <a:gd name="connsiteX1331" fmla="*/ 5582567 w 7772481"/>
              <a:gd name="connsiteY1331" fmla="*/ 3732371 h 4372339"/>
              <a:gd name="connsiteX1332" fmla="*/ 5634828 w 7772481"/>
              <a:gd name="connsiteY1332" fmla="*/ 3812929 h 4372339"/>
              <a:gd name="connsiteX1333" fmla="*/ 5652397 w 7772481"/>
              <a:gd name="connsiteY1333" fmla="*/ 3844140 h 4372339"/>
              <a:gd name="connsiteX1334" fmla="*/ 5828572 w 7772481"/>
              <a:gd name="connsiteY1334" fmla="*/ 4217539 h 4372339"/>
              <a:gd name="connsiteX1335" fmla="*/ 5900061 w 7772481"/>
              <a:gd name="connsiteY1335" fmla="*/ 4372097 h 4372339"/>
              <a:gd name="connsiteX1336" fmla="*/ 5912206 w 7772481"/>
              <a:gd name="connsiteY1336" fmla="*/ 4372097 h 4372339"/>
              <a:gd name="connsiteX1337" fmla="*/ 5838368 w 7772481"/>
              <a:gd name="connsiteY1337" fmla="*/ 4213572 h 4372339"/>
              <a:gd name="connsiteX1338" fmla="*/ 5661506 w 7772481"/>
              <a:gd name="connsiteY1338" fmla="*/ 3838797 h 4372339"/>
              <a:gd name="connsiteX1339" fmla="*/ 5644058 w 7772481"/>
              <a:gd name="connsiteY1339" fmla="*/ 3807828 h 4372339"/>
              <a:gd name="connsiteX1340" fmla="*/ 5590461 w 7772481"/>
              <a:gd name="connsiteY1340" fmla="*/ 3725368 h 4372339"/>
              <a:gd name="connsiteX1341" fmla="*/ 5533180 w 7772481"/>
              <a:gd name="connsiteY1341" fmla="*/ 3669666 h 4372339"/>
              <a:gd name="connsiteX1342" fmla="*/ 5479056 w 7772481"/>
              <a:gd name="connsiteY1342" fmla="*/ 3617283 h 4372339"/>
              <a:gd name="connsiteX1343" fmla="*/ 5395948 w 7772481"/>
              <a:gd name="connsiteY1343" fmla="*/ 3489646 h 4372339"/>
              <a:gd name="connsiteX1344" fmla="*/ 5397527 w 7772481"/>
              <a:gd name="connsiteY1344" fmla="*/ 3436372 h 4372339"/>
              <a:gd name="connsiteX1345" fmla="*/ 5488650 w 7772481"/>
              <a:gd name="connsiteY1345" fmla="*/ 3402287 h 4372339"/>
              <a:gd name="connsiteX1346" fmla="*/ 5501969 w 7772481"/>
              <a:gd name="connsiteY1346" fmla="*/ 3400263 h 4372339"/>
              <a:gd name="connsiteX1347" fmla="*/ 5555323 w 7772481"/>
              <a:gd name="connsiteY1347" fmla="*/ 3397106 h 4372339"/>
              <a:gd name="connsiteX1348" fmla="*/ 5580259 w 7772481"/>
              <a:gd name="connsiteY1348" fmla="*/ 3397187 h 4372339"/>
              <a:gd name="connsiteX1349" fmla="*/ 5629485 w 7772481"/>
              <a:gd name="connsiteY1349" fmla="*/ 3394717 h 4372339"/>
              <a:gd name="connsiteX1350" fmla="*/ 5823997 w 7772481"/>
              <a:gd name="connsiteY1350" fmla="*/ 3307561 h 4372339"/>
              <a:gd name="connsiteX1351" fmla="*/ 6027335 w 7772481"/>
              <a:gd name="connsiteY1351" fmla="*/ 3224372 h 4372339"/>
              <a:gd name="connsiteX1352" fmla="*/ 6171003 w 7772481"/>
              <a:gd name="connsiteY1352" fmla="*/ 3273881 h 4372339"/>
              <a:gd name="connsiteX1353" fmla="*/ 6465625 w 7772481"/>
              <a:gd name="connsiteY1353" fmla="*/ 3496528 h 4372339"/>
              <a:gd name="connsiteX1354" fmla="*/ 6557274 w 7772481"/>
              <a:gd name="connsiteY1354" fmla="*/ 3570163 h 4372339"/>
              <a:gd name="connsiteX1355" fmla="*/ 6608726 w 7772481"/>
              <a:gd name="connsiteY1355" fmla="*/ 3609268 h 4372339"/>
              <a:gd name="connsiteX1356" fmla="*/ 6831090 w 7772481"/>
              <a:gd name="connsiteY1356" fmla="*/ 3926843 h 4372339"/>
              <a:gd name="connsiteX1357" fmla="*/ 6703453 w 7772481"/>
              <a:gd name="connsiteY1357" fmla="*/ 4124351 h 4372339"/>
              <a:gd name="connsiteX1358" fmla="*/ 6456193 w 7772481"/>
              <a:gd name="connsiteY1358" fmla="*/ 4237497 h 4372339"/>
              <a:gd name="connsiteX1359" fmla="*/ 6297021 w 7772481"/>
              <a:gd name="connsiteY1359" fmla="*/ 4372097 h 4372339"/>
              <a:gd name="connsiteX1360" fmla="*/ 6311230 w 7772481"/>
              <a:gd name="connsiteY1360" fmla="*/ 4372097 h 4372339"/>
              <a:gd name="connsiteX1361" fmla="*/ 6460889 w 7772481"/>
              <a:gd name="connsiteY1361" fmla="*/ 4246969 h 4372339"/>
              <a:gd name="connsiteX1362" fmla="*/ 6707541 w 7772481"/>
              <a:gd name="connsiteY1362" fmla="*/ 4134067 h 4372339"/>
              <a:gd name="connsiteX1363" fmla="*/ 5359272 w 7772481"/>
              <a:gd name="connsiteY1363" fmla="*/ 3589432 h 4372339"/>
              <a:gd name="connsiteX1364" fmla="*/ 5193056 w 7772481"/>
              <a:gd name="connsiteY1364" fmla="*/ 3358729 h 4372339"/>
              <a:gd name="connsiteX1365" fmla="*/ 4827268 w 7772481"/>
              <a:gd name="connsiteY1365" fmla="*/ 2933393 h 4372339"/>
              <a:gd name="connsiteX1366" fmla="*/ 4608305 w 7772481"/>
              <a:gd name="connsiteY1366" fmla="*/ 2790616 h 4372339"/>
              <a:gd name="connsiteX1367" fmla="*/ 4413023 w 7772481"/>
              <a:gd name="connsiteY1367" fmla="*/ 2665164 h 4372339"/>
              <a:gd name="connsiteX1368" fmla="*/ 4215880 w 7772481"/>
              <a:gd name="connsiteY1368" fmla="*/ 2411752 h 4372339"/>
              <a:gd name="connsiteX1369" fmla="*/ 4194020 w 7772481"/>
              <a:gd name="connsiteY1369" fmla="*/ 2315609 h 4372339"/>
              <a:gd name="connsiteX1370" fmla="*/ 4115364 w 7772481"/>
              <a:gd name="connsiteY1370" fmla="*/ 2111138 h 4372339"/>
              <a:gd name="connsiteX1371" fmla="*/ 3765647 w 7772481"/>
              <a:gd name="connsiteY1371" fmla="*/ 1929255 h 4372339"/>
              <a:gd name="connsiteX1372" fmla="*/ 3615664 w 7772481"/>
              <a:gd name="connsiteY1372" fmla="*/ 1911120 h 4372339"/>
              <a:gd name="connsiteX1373" fmla="*/ 3426940 w 7772481"/>
              <a:gd name="connsiteY1373" fmla="*/ 1943950 h 4372339"/>
              <a:gd name="connsiteX1374" fmla="*/ 3307561 w 7772481"/>
              <a:gd name="connsiteY1374" fmla="*/ 2014226 h 4372339"/>
              <a:gd name="connsiteX1375" fmla="*/ 3213280 w 7772481"/>
              <a:gd name="connsiteY1375" fmla="*/ 2073288 h 4372339"/>
              <a:gd name="connsiteX1376" fmla="*/ 2966507 w 7772481"/>
              <a:gd name="connsiteY1376" fmla="*/ 2142349 h 4372339"/>
              <a:gd name="connsiteX1377" fmla="*/ 2905299 w 7772481"/>
              <a:gd name="connsiteY1377" fmla="*/ 2154129 h 4372339"/>
              <a:gd name="connsiteX1378" fmla="*/ 2834619 w 7772481"/>
              <a:gd name="connsiteY1378" fmla="*/ 2172022 h 4372339"/>
              <a:gd name="connsiteX1379" fmla="*/ 2685850 w 7772481"/>
              <a:gd name="connsiteY1379" fmla="*/ 2198051 h 4372339"/>
              <a:gd name="connsiteX1380" fmla="*/ 2600475 w 7772481"/>
              <a:gd name="connsiteY1380" fmla="*/ 2196189 h 4372339"/>
              <a:gd name="connsiteX1381" fmla="*/ 2252175 w 7772481"/>
              <a:gd name="connsiteY1381" fmla="*/ 2277759 h 4372339"/>
              <a:gd name="connsiteX1382" fmla="*/ 2150364 w 7772481"/>
              <a:gd name="connsiteY1382" fmla="*/ 2374549 h 4372339"/>
              <a:gd name="connsiteX1383" fmla="*/ 2073854 w 7772481"/>
              <a:gd name="connsiteY1383" fmla="*/ 2453609 h 4372339"/>
              <a:gd name="connsiteX1384" fmla="*/ 1793886 w 7772481"/>
              <a:gd name="connsiteY1384" fmla="*/ 2542182 h 4372339"/>
              <a:gd name="connsiteX1385" fmla="*/ 1678272 w 7772481"/>
              <a:gd name="connsiteY1385" fmla="*/ 2549226 h 4372339"/>
              <a:gd name="connsiteX1386" fmla="*/ 1163472 w 7772481"/>
              <a:gd name="connsiteY1386" fmla="*/ 2368396 h 4372339"/>
              <a:gd name="connsiteX1387" fmla="*/ 1097406 w 7772481"/>
              <a:gd name="connsiteY1387" fmla="*/ 2320385 h 4372339"/>
              <a:gd name="connsiteX1388" fmla="*/ 584792 w 7772481"/>
              <a:gd name="connsiteY1388" fmla="*/ 1791538 h 4372339"/>
              <a:gd name="connsiteX1389" fmla="*/ 518200 w 7772481"/>
              <a:gd name="connsiteY1389" fmla="*/ 1629897 h 4372339"/>
              <a:gd name="connsiteX1390" fmla="*/ 210057 w 7772481"/>
              <a:gd name="connsiteY1390" fmla="*/ 1054537 h 4372339"/>
              <a:gd name="connsiteX1391" fmla="*/ 40 w 7772481"/>
              <a:gd name="connsiteY1391" fmla="*/ 882289 h 4372339"/>
              <a:gd name="connsiteX1392" fmla="*/ 40 w 7772481"/>
              <a:gd name="connsiteY1392" fmla="*/ 894474 h 4372339"/>
              <a:gd name="connsiteX1393" fmla="*/ 202123 w 7772481"/>
              <a:gd name="connsiteY1393" fmla="*/ 1061540 h 4372339"/>
              <a:gd name="connsiteX1394" fmla="*/ 508364 w 7772481"/>
              <a:gd name="connsiteY1394" fmla="*/ 1633864 h 4372339"/>
              <a:gd name="connsiteX1395" fmla="*/ 575077 w 7772481"/>
              <a:gd name="connsiteY1395" fmla="*/ 1795748 h 4372339"/>
              <a:gd name="connsiteX1396" fmla="*/ 1091213 w 7772481"/>
              <a:gd name="connsiteY1396" fmla="*/ 2328967 h 4372339"/>
              <a:gd name="connsiteX1397" fmla="*/ 1157197 w 7772481"/>
              <a:gd name="connsiteY1397" fmla="*/ 2376938 h 4372339"/>
              <a:gd name="connsiteX1398" fmla="*/ 1678231 w 7772481"/>
              <a:gd name="connsiteY1398" fmla="*/ 2559832 h 4372339"/>
              <a:gd name="connsiteX1399" fmla="*/ 1795101 w 7772481"/>
              <a:gd name="connsiteY1399" fmla="*/ 2552707 h 4372339"/>
              <a:gd name="connsiteX1400" fmla="*/ 2080332 w 7772481"/>
              <a:gd name="connsiteY1400" fmla="*/ 2461948 h 4372339"/>
              <a:gd name="connsiteX1401" fmla="*/ 2158460 w 7772481"/>
              <a:gd name="connsiteY1401" fmla="*/ 2381350 h 4372339"/>
              <a:gd name="connsiteX1402" fmla="*/ 2257639 w 7772481"/>
              <a:gd name="connsiteY1402" fmla="*/ 2286826 h 4372339"/>
              <a:gd name="connsiteX1403" fmla="*/ 2600435 w 7772481"/>
              <a:gd name="connsiteY1403" fmla="*/ 2206754 h 4372339"/>
              <a:gd name="connsiteX1404" fmla="*/ 2685405 w 7772481"/>
              <a:gd name="connsiteY1404" fmla="*/ 2208617 h 4372339"/>
              <a:gd name="connsiteX1405" fmla="*/ 2837412 w 7772481"/>
              <a:gd name="connsiteY1405" fmla="*/ 2182223 h 4372339"/>
              <a:gd name="connsiteX1406" fmla="*/ 2907364 w 7772481"/>
              <a:gd name="connsiteY1406" fmla="*/ 2164492 h 4372339"/>
              <a:gd name="connsiteX1407" fmla="*/ 2968409 w 7772481"/>
              <a:gd name="connsiteY1407" fmla="*/ 2152753 h 4372339"/>
              <a:gd name="connsiteX1408" fmla="*/ 3217895 w 7772481"/>
              <a:gd name="connsiteY1408" fmla="*/ 2082801 h 4372339"/>
              <a:gd name="connsiteX1409" fmla="*/ 3313633 w 7772481"/>
              <a:gd name="connsiteY1409" fmla="*/ 2022929 h 4372339"/>
              <a:gd name="connsiteX1410" fmla="*/ 3430827 w 7772481"/>
              <a:gd name="connsiteY1410" fmla="*/ 1953828 h 4372339"/>
              <a:gd name="connsiteX1411" fmla="*/ 3615664 w 7772481"/>
              <a:gd name="connsiteY1411" fmla="*/ 1921766 h 4372339"/>
              <a:gd name="connsiteX1412" fmla="*/ 3763016 w 7772481"/>
              <a:gd name="connsiteY1412" fmla="*/ 1939578 h 4372339"/>
              <a:gd name="connsiteX1413" fmla="*/ 4107268 w 7772481"/>
              <a:gd name="connsiteY1413" fmla="*/ 2118020 h 4372339"/>
              <a:gd name="connsiteX1414" fmla="*/ 4183616 w 7772481"/>
              <a:gd name="connsiteY1414" fmla="*/ 2317673 h 4372339"/>
              <a:gd name="connsiteX1415" fmla="*/ 4205759 w 7772481"/>
              <a:gd name="connsiteY1415" fmla="*/ 2414909 h 4372339"/>
              <a:gd name="connsiteX1416" fmla="*/ 4406870 w 7772481"/>
              <a:gd name="connsiteY1416" fmla="*/ 2673827 h 4372339"/>
              <a:gd name="connsiteX1417" fmla="*/ 4602880 w 7772481"/>
              <a:gd name="connsiteY1417" fmla="*/ 2799764 h 4372339"/>
              <a:gd name="connsiteX1418" fmla="*/ 4820953 w 7772481"/>
              <a:gd name="connsiteY1418" fmla="*/ 2941935 h 4372339"/>
              <a:gd name="connsiteX1419" fmla="*/ 5184313 w 7772481"/>
              <a:gd name="connsiteY1419" fmla="*/ 3364721 h 4372339"/>
              <a:gd name="connsiteX1420" fmla="*/ 5351055 w 7772481"/>
              <a:gd name="connsiteY1420" fmla="*/ 3596152 h 4372339"/>
              <a:gd name="connsiteX1421" fmla="*/ 5774043 w 7772481"/>
              <a:gd name="connsiteY1421" fmla="*/ 4342545 h 4372339"/>
              <a:gd name="connsiteX1422" fmla="*/ 5781330 w 7772481"/>
              <a:gd name="connsiteY1422" fmla="*/ 4372178 h 4372339"/>
              <a:gd name="connsiteX1423" fmla="*/ 5792219 w 7772481"/>
              <a:gd name="connsiteY1423" fmla="*/ 4372178 h 4372339"/>
              <a:gd name="connsiteX1424" fmla="*/ 5784326 w 7772481"/>
              <a:gd name="connsiteY1424" fmla="*/ 4339833 h 4372339"/>
              <a:gd name="connsiteX1425" fmla="*/ 5359313 w 7772481"/>
              <a:gd name="connsiteY1425" fmla="*/ 3589513 h 4372339"/>
              <a:gd name="connsiteX1426" fmla="*/ 3332498 w 7772481"/>
              <a:gd name="connsiteY1426" fmla="*/ 4170621 h 4372339"/>
              <a:gd name="connsiteX1427" fmla="*/ 3311204 w 7772481"/>
              <a:gd name="connsiteY1427" fmla="*/ 4110871 h 4372339"/>
              <a:gd name="connsiteX1428" fmla="*/ 3274852 w 7772481"/>
              <a:gd name="connsiteY1428" fmla="*/ 4018210 h 4372339"/>
              <a:gd name="connsiteX1429" fmla="*/ 3235140 w 7772481"/>
              <a:gd name="connsiteY1429" fmla="*/ 3955423 h 4372339"/>
              <a:gd name="connsiteX1430" fmla="*/ 3176847 w 7772481"/>
              <a:gd name="connsiteY1430" fmla="*/ 3847622 h 4372339"/>
              <a:gd name="connsiteX1431" fmla="*/ 3004357 w 7772481"/>
              <a:gd name="connsiteY1431" fmla="*/ 3439490 h 4372339"/>
              <a:gd name="connsiteX1432" fmla="*/ 2867409 w 7772481"/>
              <a:gd name="connsiteY1432" fmla="*/ 3223117 h 4372339"/>
              <a:gd name="connsiteX1433" fmla="*/ 2763857 w 7772481"/>
              <a:gd name="connsiteY1433" fmla="*/ 3064755 h 4372339"/>
              <a:gd name="connsiteX1434" fmla="*/ 2708520 w 7772481"/>
              <a:gd name="connsiteY1434" fmla="*/ 2803489 h 4372339"/>
              <a:gd name="connsiteX1435" fmla="*/ 2821381 w 7772481"/>
              <a:gd name="connsiteY1435" fmla="*/ 2659497 h 4372339"/>
              <a:gd name="connsiteX1436" fmla="*/ 2844375 w 7772481"/>
              <a:gd name="connsiteY1436" fmla="*/ 2637677 h 4372339"/>
              <a:gd name="connsiteX1437" fmla="*/ 2959949 w 7772481"/>
              <a:gd name="connsiteY1437" fmla="*/ 2586873 h 4372339"/>
              <a:gd name="connsiteX1438" fmla="*/ 2968004 w 7772481"/>
              <a:gd name="connsiteY1438" fmla="*/ 2587035 h 4372339"/>
              <a:gd name="connsiteX1439" fmla="*/ 3339663 w 7772481"/>
              <a:gd name="connsiteY1439" fmla="*/ 2655408 h 4372339"/>
              <a:gd name="connsiteX1440" fmla="*/ 3771598 w 7772481"/>
              <a:gd name="connsiteY1440" fmla="*/ 2898660 h 4372339"/>
              <a:gd name="connsiteX1441" fmla="*/ 3912472 w 7772481"/>
              <a:gd name="connsiteY1441" fmla="*/ 3015651 h 4372339"/>
              <a:gd name="connsiteX1442" fmla="*/ 3942510 w 7772481"/>
              <a:gd name="connsiteY1442" fmla="*/ 3039778 h 4372339"/>
              <a:gd name="connsiteX1443" fmla="*/ 4084477 w 7772481"/>
              <a:gd name="connsiteY1443" fmla="*/ 3175390 h 4372339"/>
              <a:gd name="connsiteX1444" fmla="*/ 4143580 w 7772481"/>
              <a:gd name="connsiteY1444" fmla="*/ 3235950 h 4372339"/>
              <a:gd name="connsiteX1445" fmla="*/ 4455448 w 7772481"/>
              <a:gd name="connsiteY1445" fmla="*/ 3512396 h 4372339"/>
              <a:gd name="connsiteX1446" fmla="*/ 4477591 w 7772481"/>
              <a:gd name="connsiteY1446" fmla="*/ 3530937 h 4372339"/>
              <a:gd name="connsiteX1447" fmla="*/ 4822936 w 7772481"/>
              <a:gd name="connsiteY1447" fmla="*/ 3871384 h 4372339"/>
              <a:gd name="connsiteX1448" fmla="*/ 5112418 w 7772481"/>
              <a:gd name="connsiteY1448" fmla="*/ 4372137 h 4372339"/>
              <a:gd name="connsiteX1449" fmla="*/ 5117802 w 7772481"/>
              <a:gd name="connsiteY1449" fmla="*/ 4372137 h 4372339"/>
              <a:gd name="connsiteX1450" fmla="*/ 4826863 w 7772481"/>
              <a:gd name="connsiteY1450" fmla="*/ 3867822 h 4372339"/>
              <a:gd name="connsiteX1451" fmla="*/ 4480951 w 7772481"/>
              <a:gd name="connsiteY1451" fmla="*/ 3526848 h 4372339"/>
              <a:gd name="connsiteX1452" fmla="*/ 4458807 w 7772481"/>
              <a:gd name="connsiteY1452" fmla="*/ 3508308 h 4372339"/>
              <a:gd name="connsiteX1453" fmla="*/ 4147264 w 7772481"/>
              <a:gd name="connsiteY1453" fmla="*/ 3232145 h 4372339"/>
              <a:gd name="connsiteX1454" fmla="*/ 4088242 w 7772481"/>
              <a:gd name="connsiteY1454" fmla="*/ 3171706 h 4372339"/>
              <a:gd name="connsiteX1455" fmla="*/ 3945789 w 7772481"/>
              <a:gd name="connsiteY1455" fmla="*/ 3035649 h 4372339"/>
              <a:gd name="connsiteX1456" fmla="*/ 3915711 w 7772481"/>
              <a:gd name="connsiteY1456" fmla="*/ 3011481 h 4372339"/>
              <a:gd name="connsiteX1457" fmla="*/ 3775039 w 7772481"/>
              <a:gd name="connsiteY1457" fmla="*/ 2894653 h 4372339"/>
              <a:gd name="connsiteX1458" fmla="*/ 3341120 w 7772481"/>
              <a:gd name="connsiteY1458" fmla="*/ 2650307 h 4372339"/>
              <a:gd name="connsiteX1459" fmla="*/ 2968166 w 7772481"/>
              <a:gd name="connsiteY1459" fmla="*/ 2581692 h 4372339"/>
              <a:gd name="connsiteX1460" fmla="*/ 2840650 w 7772481"/>
              <a:gd name="connsiteY1460" fmla="*/ 2633832 h 4372339"/>
              <a:gd name="connsiteX1461" fmla="*/ 2817697 w 7772481"/>
              <a:gd name="connsiteY1461" fmla="*/ 2655611 h 4372339"/>
              <a:gd name="connsiteX1462" fmla="*/ 2703419 w 7772481"/>
              <a:gd name="connsiteY1462" fmla="*/ 2801829 h 4372339"/>
              <a:gd name="connsiteX1463" fmla="*/ 2759243 w 7772481"/>
              <a:gd name="connsiteY1463" fmla="*/ 3067467 h 4372339"/>
              <a:gd name="connsiteX1464" fmla="*/ 2862955 w 7772481"/>
              <a:gd name="connsiteY1464" fmla="*/ 3226113 h 4372339"/>
              <a:gd name="connsiteX1465" fmla="*/ 2999661 w 7772481"/>
              <a:gd name="connsiteY1465" fmla="*/ 3442040 h 4372339"/>
              <a:gd name="connsiteX1466" fmla="*/ 3171706 w 7772481"/>
              <a:gd name="connsiteY1466" fmla="*/ 3849200 h 4372339"/>
              <a:gd name="connsiteX1467" fmla="*/ 3230687 w 7772481"/>
              <a:gd name="connsiteY1467" fmla="*/ 3958459 h 4372339"/>
              <a:gd name="connsiteX1468" fmla="*/ 3270075 w 7772481"/>
              <a:gd name="connsiteY1468" fmla="*/ 4020719 h 4372339"/>
              <a:gd name="connsiteX1469" fmla="*/ 3306063 w 7772481"/>
              <a:gd name="connsiteY1469" fmla="*/ 4112571 h 4372339"/>
              <a:gd name="connsiteX1470" fmla="*/ 3327478 w 7772481"/>
              <a:gd name="connsiteY1470" fmla="*/ 4172686 h 4372339"/>
              <a:gd name="connsiteX1471" fmla="*/ 3419047 w 7772481"/>
              <a:gd name="connsiteY1471" fmla="*/ 4372178 h 4372339"/>
              <a:gd name="connsiteX1472" fmla="*/ 3425483 w 7772481"/>
              <a:gd name="connsiteY1472" fmla="*/ 4372178 h 4372339"/>
              <a:gd name="connsiteX1473" fmla="*/ 3332376 w 7772481"/>
              <a:gd name="connsiteY1473" fmla="*/ 4170702 h 4372339"/>
              <a:gd name="connsiteX1474" fmla="*/ 875731 w 7772481"/>
              <a:gd name="connsiteY1474" fmla="*/ 4012785 h 4372339"/>
              <a:gd name="connsiteX1475" fmla="*/ 887511 w 7772481"/>
              <a:gd name="connsiteY1475" fmla="*/ 3823940 h 4372339"/>
              <a:gd name="connsiteX1476" fmla="*/ 1009036 w 7772481"/>
              <a:gd name="connsiteY1476" fmla="*/ 3770707 h 4372339"/>
              <a:gd name="connsiteX1477" fmla="*/ 1168491 w 7772481"/>
              <a:gd name="connsiteY1477" fmla="*/ 3831712 h 4372339"/>
              <a:gd name="connsiteX1478" fmla="*/ 1232330 w 7772481"/>
              <a:gd name="connsiteY1478" fmla="*/ 4005903 h 4372339"/>
              <a:gd name="connsiteX1479" fmla="*/ 1153270 w 7772481"/>
              <a:gd name="connsiteY1479" fmla="*/ 4074478 h 4372339"/>
              <a:gd name="connsiteX1480" fmla="*/ 1063766 w 7772481"/>
              <a:gd name="connsiteY1480" fmla="*/ 4086218 h 4372339"/>
              <a:gd name="connsiteX1481" fmla="*/ 875771 w 7772481"/>
              <a:gd name="connsiteY1481" fmla="*/ 4012785 h 4372339"/>
              <a:gd name="connsiteX1482" fmla="*/ 1205572 w 7772481"/>
              <a:gd name="connsiteY1482" fmla="*/ 3891260 h 4372339"/>
              <a:gd name="connsiteX1483" fmla="*/ 1230792 w 7772481"/>
              <a:gd name="connsiteY1483" fmla="*/ 3978659 h 4372339"/>
              <a:gd name="connsiteX1484" fmla="*/ 1205572 w 7772481"/>
              <a:gd name="connsiteY1484" fmla="*/ 3891260 h 4372339"/>
              <a:gd name="connsiteX1485" fmla="*/ 1019804 w 7772481"/>
              <a:gd name="connsiteY1485" fmla="*/ 3776253 h 4372339"/>
              <a:gd name="connsiteX1486" fmla="*/ 1093641 w 7772481"/>
              <a:gd name="connsiteY1486" fmla="*/ 3791393 h 4372339"/>
              <a:gd name="connsiteX1487" fmla="*/ 1019804 w 7772481"/>
              <a:gd name="connsiteY1487" fmla="*/ 3776253 h 4372339"/>
              <a:gd name="connsiteX1488" fmla="*/ 883503 w 7772481"/>
              <a:gd name="connsiteY1488" fmla="*/ 4005579 h 4372339"/>
              <a:gd name="connsiteX1489" fmla="*/ 1063726 w 7772481"/>
              <a:gd name="connsiteY1489" fmla="*/ 4075612 h 4372339"/>
              <a:gd name="connsiteX1490" fmla="*/ 1150518 w 7772481"/>
              <a:gd name="connsiteY1490" fmla="*/ 4064237 h 4372339"/>
              <a:gd name="connsiteX1491" fmla="*/ 1222129 w 7772481"/>
              <a:gd name="connsiteY1491" fmla="*/ 4003029 h 4372339"/>
              <a:gd name="connsiteX1492" fmla="*/ 1160881 w 7772481"/>
              <a:gd name="connsiteY1492" fmla="*/ 3838999 h 4372339"/>
              <a:gd name="connsiteX1493" fmla="*/ 1009076 w 7772481"/>
              <a:gd name="connsiteY1493" fmla="*/ 3781273 h 4372339"/>
              <a:gd name="connsiteX1494" fmla="*/ 896133 w 7772481"/>
              <a:gd name="connsiteY1494" fmla="*/ 3830053 h 4372339"/>
              <a:gd name="connsiteX1495" fmla="*/ 883503 w 7772481"/>
              <a:gd name="connsiteY1495" fmla="*/ 4005539 h 4372339"/>
              <a:gd name="connsiteX1496" fmla="*/ 40 w 7772481"/>
              <a:gd name="connsiteY1496" fmla="*/ 4372097 h 4372339"/>
              <a:gd name="connsiteX1497" fmla="*/ 3360 w 7772481"/>
              <a:gd name="connsiteY1497" fmla="*/ 4372097 h 4372339"/>
              <a:gd name="connsiteX1498" fmla="*/ 40 w 7772481"/>
              <a:gd name="connsiteY1498" fmla="*/ 4340076 h 4372339"/>
              <a:gd name="connsiteX1499" fmla="*/ 40 w 7772481"/>
              <a:gd name="connsiteY1499" fmla="*/ 4372097 h 4372339"/>
              <a:gd name="connsiteX1500" fmla="*/ 6152948 w 7772481"/>
              <a:gd name="connsiteY1500" fmla="*/ 4186531 h 4372339"/>
              <a:gd name="connsiteX1501" fmla="*/ 6108945 w 7772481"/>
              <a:gd name="connsiteY1501" fmla="*/ 4168395 h 4372339"/>
              <a:gd name="connsiteX1502" fmla="*/ 5990456 w 7772481"/>
              <a:gd name="connsiteY1502" fmla="*/ 3997281 h 4372339"/>
              <a:gd name="connsiteX1503" fmla="*/ 5952161 w 7772481"/>
              <a:gd name="connsiteY1503" fmla="*/ 3924293 h 4372339"/>
              <a:gd name="connsiteX1504" fmla="*/ 5948437 w 7772481"/>
              <a:gd name="connsiteY1504" fmla="*/ 3917816 h 4372339"/>
              <a:gd name="connsiteX1505" fmla="*/ 5935807 w 7772481"/>
              <a:gd name="connsiteY1505" fmla="*/ 3895592 h 4372339"/>
              <a:gd name="connsiteX1506" fmla="*/ 5878040 w 7772481"/>
              <a:gd name="connsiteY1506" fmla="*/ 3798477 h 4372339"/>
              <a:gd name="connsiteX1507" fmla="*/ 5851929 w 7772481"/>
              <a:gd name="connsiteY1507" fmla="*/ 3753705 h 4372339"/>
              <a:gd name="connsiteX1508" fmla="*/ 5796956 w 7772481"/>
              <a:gd name="connsiteY1508" fmla="*/ 3671730 h 4372339"/>
              <a:gd name="connsiteX1509" fmla="*/ 5781532 w 7772481"/>
              <a:gd name="connsiteY1509" fmla="*/ 3657805 h 4372339"/>
              <a:gd name="connsiteX1510" fmla="*/ 5733400 w 7772481"/>
              <a:gd name="connsiteY1510" fmla="*/ 3575102 h 4372339"/>
              <a:gd name="connsiteX1511" fmla="*/ 5805174 w 7772481"/>
              <a:gd name="connsiteY1511" fmla="*/ 3546158 h 4372339"/>
              <a:gd name="connsiteX1512" fmla="*/ 5830150 w 7772481"/>
              <a:gd name="connsiteY1512" fmla="*/ 3542231 h 4372339"/>
              <a:gd name="connsiteX1513" fmla="*/ 5924795 w 7772481"/>
              <a:gd name="connsiteY1513" fmla="*/ 3500090 h 4372339"/>
              <a:gd name="connsiteX1514" fmla="*/ 6024339 w 7772481"/>
              <a:gd name="connsiteY1514" fmla="*/ 3446007 h 4372339"/>
              <a:gd name="connsiteX1515" fmla="*/ 6062391 w 7772481"/>
              <a:gd name="connsiteY1515" fmla="*/ 3440542 h 4372339"/>
              <a:gd name="connsiteX1516" fmla="*/ 6212010 w 7772481"/>
              <a:gd name="connsiteY1516" fmla="*/ 3505960 h 4372339"/>
              <a:gd name="connsiteX1517" fmla="*/ 6214398 w 7772481"/>
              <a:gd name="connsiteY1517" fmla="*/ 3507620 h 4372339"/>
              <a:gd name="connsiteX1518" fmla="*/ 6352804 w 7772481"/>
              <a:gd name="connsiteY1518" fmla="*/ 3624084 h 4372339"/>
              <a:gd name="connsiteX1519" fmla="*/ 6371021 w 7772481"/>
              <a:gd name="connsiteY1519" fmla="*/ 3640803 h 4372339"/>
              <a:gd name="connsiteX1520" fmla="*/ 6416521 w 7772481"/>
              <a:gd name="connsiteY1520" fmla="*/ 3683956 h 4372339"/>
              <a:gd name="connsiteX1521" fmla="*/ 6468944 w 7772481"/>
              <a:gd name="connsiteY1521" fmla="*/ 3733383 h 4372339"/>
              <a:gd name="connsiteX1522" fmla="*/ 6477850 w 7772481"/>
              <a:gd name="connsiteY1522" fmla="*/ 3741358 h 4372339"/>
              <a:gd name="connsiteX1523" fmla="*/ 6542134 w 7772481"/>
              <a:gd name="connsiteY1523" fmla="*/ 3815318 h 4372339"/>
              <a:gd name="connsiteX1524" fmla="*/ 6496998 w 7772481"/>
              <a:gd name="connsiteY1524" fmla="*/ 3947529 h 4372339"/>
              <a:gd name="connsiteX1525" fmla="*/ 6481979 w 7772481"/>
              <a:gd name="connsiteY1525" fmla="*/ 3960726 h 4372339"/>
              <a:gd name="connsiteX1526" fmla="*/ 6465180 w 7772481"/>
              <a:gd name="connsiteY1526" fmla="*/ 3977243 h 4372339"/>
              <a:gd name="connsiteX1527" fmla="*/ 6418910 w 7772481"/>
              <a:gd name="connsiteY1527" fmla="*/ 4012623 h 4372339"/>
              <a:gd name="connsiteX1528" fmla="*/ 6246541 w 7772481"/>
              <a:gd name="connsiteY1528" fmla="*/ 4115365 h 4372339"/>
              <a:gd name="connsiteX1529" fmla="*/ 6221078 w 7772481"/>
              <a:gd name="connsiteY1529" fmla="*/ 4141434 h 4372339"/>
              <a:gd name="connsiteX1530" fmla="*/ 6152948 w 7772481"/>
              <a:gd name="connsiteY1530" fmla="*/ 4186571 h 4372339"/>
              <a:gd name="connsiteX1531" fmla="*/ 6112183 w 7772481"/>
              <a:gd name="connsiteY1531" fmla="*/ 4164225 h 4372339"/>
              <a:gd name="connsiteX1532" fmla="*/ 6152948 w 7772481"/>
              <a:gd name="connsiteY1532" fmla="*/ 4181227 h 4372339"/>
              <a:gd name="connsiteX1533" fmla="*/ 6217151 w 7772481"/>
              <a:gd name="connsiteY1533" fmla="*/ 4137832 h 4372339"/>
              <a:gd name="connsiteX1534" fmla="*/ 6243018 w 7772481"/>
              <a:gd name="connsiteY1534" fmla="*/ 4111357 h 4372339"/>
              <a:gd name="connsiteX1535" fmla="*/ 6416764 w 7772481"/>
              <a:gd name="connsiteY1535" fmla="*/ 4007725 h 4372339"/>
              <a:gd name="connsiteX1536" fmla="*/ 6461375 w 7772481"/>
              <a:gd name="connsiteY1536" fmla="*/ 3973478 h 4372339"/>
              <a:gd name="connsiteX1537" fmla="*/ 6478417 w 7772481"/>
              <a:gd name="connsiteY1537" fmla="*/ 3956719 h 4372339"/>
              <a:gd name="connsiteX1538" fmla="*/ 6493516 w 7772481"/>
              <a:gd name="connsiteY1538" fmla="*/ 3943441 h 4372339"/>
              <a:gd name="connsiteX1539" fmla="*/ 6537358 w 7772481"/>
              <a:gd name="connsiteY1539" fmla="*/ 3817544 h 4372339"/>
              <a:gd name="connsiteX1540" fmla="*/ 6474288 w 7772481"/>
              <a:gd name="connsiteY1540" fmla="*/ 3745245 h 4372339"/>
              <a:gd name="connsiteX1541" fmla="*/ 6465342 w 7772481"/>
              <a:gd name="connsiteY1541" fmla="*/ 3737270 h 4372339"/>
              <a:gd name="connsiteX1542" fmla="*/ 6412797 w 7772481"/>
              <a:gd name="connsiteY1542" fmla="*/ 3687680 h 4372339"/>
              <a:gd name="connsiteX1543" fmla="*/ 6367377 w 7772481"/>
              <a:gd name="connsiteY1543" fmla="*/ 3644608 h 4372339"/>
              <a:gd name="connsiteX1544" fmla="*/ 6349161 w 7772481"/>
              <a:gd name="connsiteY1544" fmla="*/ 3627889 h 4372339"/>
              <a:gd name="connsiteX1545" fmla="*/ 6211322 w 7772481"/>
              <a:gd name="connsiteY1545" fmla="*/ 3511870 h 4372339"/>
              <a:gd name="connsiteX1546" fmla="*/ 6208893 w 7772481"/>
              <a:gd name="connsiteY1546" fmla="*/ 3510210 h 4372339"/>
              <a:gd name="connsiteX1547" fmla="*/ 6062311 w 7772481"/>
              <a:gd name="connsiteY1547" fmla="*/ 3445764 h 4372339"/>
              <a:gd name="connsiteX1548" fmla="*/ 6025756 w 7772481"/>
              <a:gd name="connsiteY1548" fmla="*/ 3451027 h 4372339"/>
              <a:gd name="connsiteX1549" fmla="*/ 5927710 w 7772481"/>
              <a:gd name="connsiteY1549" fmla="*/ 3504421 h 4372339"/>
              <a:gd name="connsiteX1550" fmla="*/ 5831446 w 7772481"/>
              <a:gd name="connsiteY1550" fmla="*/ 3547332 h 4372339"/>
              <a:gd name="connsiteX1551" fmla="*/ 5805740 w 7772481"/>
              <a:gd name="connsiteY1551" fmla="*/ 3551380 h 4372339"/>
              <a:gd name="connsiteX1552" fmla="*/ 5738298 w 7772481"/>
              <a:gd name="connsiteY1552" fmla="*/ 3576802 h 4372339"/>
              <a:gd name="connsiteX1553" fmla="*/ 5784892 w 7772481"/>
              <a:gd name="connsiteY1553" fmla="*/ 3653797 h 4372339"/>
              <a:gd name="connsiteX1554" fmla="*/ 5800599 w 7772481"/>
              <a:gd name="connsiteY1554" fmla="*/ 3668006 h 4372339"/>
              <a:gd name="connsiteX1555" fmla="*/ 5856463 w 7772481"/>
              <a:gd name="connsiteY1555" fmla="*/ 3751114 h 4372339"/>
              <a:gd name="connsiteX1556" fmla="*/ 5882371 w 7772481"/>
              <a:gd name="connsiteY1556" fmla="*/ 3795563 h 4372339"/>
              <a:gd name="connsiteX1557" fmla="*/ 5940259 w 7772481"/>
              <a:gd name="connsiteY1557" fmla="*/ 3892961 h 4372339"/>
              <a:gd name="connsiteX1558" fmla="*/ 5952890 w 7772481"/>
              <a:gd name="connsiteY1558" fmla="*/ 3915185 h 4372339"/>
              <a:gd name="connsiteX1559" fmla="*/ 5956614 w 7772481"/>
              <a:gd name="connsiteY1559" fmla="*/ 3921621 h 4372339"/>
              <a:gd name="connsiteX1560" fmla="*/ 5995071 w 7772481"/>
              <a:gd name="connsiteY1560" fmla="*/ 3994892 h 4372339"/>
              <a:gd name="connsiteX1561" fmla="*/ 6112102 w 7772481"/>
              <a:gd name="connsiteY1561" fmla="*/ 4164185 h 4372339"/>
              <a:gd name="connsiteX1562" fmla="*/ 6135784 w 7772481"/>
              <a:gd name="connsiteY1562" fmla="*/ 4272796 h 4372339"/>
              <a:gd name="connsiteX1563" fmla="*/ 6080648 w 7772481"/>
              <a:gd name="connsiteY1563" fmla="*/ 4248346 h 4372339"/>
              <a:gd name="connsiteX1564" fmla="*/ 5956533 w 7772481"/>
              <a:gd name="connsiteY1564" fmla="*/ 4052538 h 4372339"/>
              <a:gd name="connsiteX1565" fmla="*/ 5905972 w 7772481"/>
              <a:gd name="connsiteY1565" fmla="*/ 3948825 h 4372339"/>
              <a:gd name="connsiteX1566" fmla="*/ 5901559 w 7772481"/>
              <a:gd name="connsiteY1566" fmla="*/ 3941174 h 4372339"/>
              <a:gd name="connsiteX1567" fmla="*/ 5880185 w 7772481"/>
              <a:gd name="connsiteY1567" fmla="*/ 3903283 h 4372339"/>
              <a:gd name="connsiteX1568" fmla="*/ 5818856 w 7772481"/>
              <a:gd name="connsiteY1568" fmla="*/ 3799125 h 4372339"/>
              <a:gd name="connsiteX1569" fmla="*/ 5789426 w 7772481"/>
              <a:gd name="connsiteY1569" fmla="*/ 3747754 h 4372339"/>
              <a:gd name="connsiteX1570" fmla="*/ 5721984 w 7772481"/>
              <a:gd name="connsiteY1570" fmla="*/ 3649425 h 4372339"/>
              <a:gd name="connsiteX1571" fmla="*/ 5703120 w 7772481"/>
              <a:gd name="connsiteY1571" fmla="*/ 3634326 h 4372339"/>
              <a:gd name="connsiteX1572" fmla="*/ 5641548 w 7772481"/>
              <a:gd name="connsiteY1572" fmla="*/ 3538628 h 4372339"/>
              <a:gd name="connsiteX1573" fmla="*/ 5733198 w 7772481"/>
              <a:gd name="connsiteY1573" fmla="*/ 3515189 h 4372339"/>
              <a:gd name="connsiteX1574" fmla="*/ 5763599 w 7772481"/>
              <a:gd name="connsiteY1574" fmla="*/ 3513935 h 4372339"/>
              <a:gd name="connsiteX1575" fmla="*/ 5875368 w 7772481"/>
              <a:gd name="connsiteY1575" fmla="*/ 3469122 h 4372339"/>
              <a:gd name="connsiteX1576" fmla="*/ 5888605 w 7772481"/>
              <a:gd name="connsiteY1576" fmla="*/ 3459487 h 4372339"/>
              <a:gd name="connsiteX1577" fmla="*/ 5988513 w 7772481"/>
              <a:gd name="connsiteY1577" fmla="*/ 3399899 h 4372339"/>
              <a:gd name="connsiteX1578" fmla="*/ 6039641 w 7772481"/>
              <a:gd name="connsiteY1578" fmla="*/ 3391034 h 4372339"/>
              <a:gd name="connsiteX1579" fmla="*/ 6212941 w 7772481"/>
              <a:gd name="connsiteY1579" fmla="*/ 3464062 h 4372339"/>
              <a:gd name="connsiteX1580" fmla="*/ 6222576 w 7772481"/>
              <a:gd name="connsiteY1580" fmla="*/ 3470458 h 4372339"/>
              <a:gd name="connsiteX1581" fmla="*/ 6407777 w 7772481"/>
              <a:gd name="connsiteY1581" fmla="*/ 3619348 h 4372339"/>
              <a:gd name="connsiteX1582" fmla="*/ 6418910 w 7772481"/>
              <a:gd name="connsiteY1582" fmla="*/ 3629144 h 4372339"/>
              <a:gd name="connsiteX1583" fmla="*/ 6482060 w 7772481"/>
              <a:gd name="connsiteY1583" fmla="*/ 3689299 h 4372339"/>
              <a:gd name="connsiteX1584" fmla="*/ 6531893 w 7772481"/>
              <a:gd name="connsiteY1584" fmla="*/ 3737472 h 4372339"/>
              <a:gd name="connsiteX1585" fmla="*/ 6544968 w 7772481"/>
              <a:gd name="connsiteY1585" fmla="*/ 3749333 h 4372339"/>
              <a:gd name="connsiteX1586" fmla="*/ 6616215 w 7772481"/>
              <a:gd name="connsiteY1586" fmla="*/ 3832967 h 4372339"/>
              <a:gd name="connsiteX1587" fmla="*/ 6548571 w 7772481"/>
              <a:gd name="connsiteY1587" fmla="*/ 3992949 h 4372339"/>
              <a:gd name="connsiteX1588" fmla="*/ 6538208 w 7772481"/>
              <a:gd name="connsiteY1588" fmla="*/ 4001086 h 4372339"/>
              <a:gd name="connsiteX1589" fmla="*/ 6471778 w 7772481"/>
              <a:gd name="connsiteY1589" fmla="*/ 4043470 h 4372339"/>
              <a:gd name="connsiteX1590" fmla="*/ 6253018 w 7772481"/>
              <a:gd name="connsiteY1590" fmla="*/ 4177058 h 4372339"/>
              <a:gd name="connsiteX1591" fmla="*/ 6220673 w 7772481"/>
              <a:gd name="connsiteY1591" fmla="*/ 4212439 h 4372339"/>
              <a:gd name="connsiteX1592" fmla="*/ 6135784 w 7772481"/>
              <a:gd name="connsiteY1592" fmla="*/ 4272675 h 4372339"/>
              <a:gd name="connsiteX1593" fmla="*/ 6084008 w 7772481"/>
              <a:gd name="connsiteY1593" fmla="*/ 4244298 h 4372339"/>
              <a:gd name="connsiteX1594" fmla="*/ 6135784 w 7772481"/>
              <a:gd name="connsiteY1594" fmla="*/ 4267493 h 4372339"/>
              <a:gd name="connsiteX1595" fmla="*/ 6216625 w 7772481"/>
              <a:gd name="connsiteY1595" fmla="*/ 4209119 h 4372339"/>
              <a:gd name="connsiteX1596" fmla="*/ 6249334 w 7772481"/>
              <a:gd name="connsiteY1596" fmla="*/ 4173293 h 4372339"/>
              <a:gd name="connsiteX1597" fmla="*/ 6469754 w 7772481"/>
              <a:gd name="connsiteY1597" fmla="*/ 4038653 h 4372339"/>
              <a:gd name="connsiteX1598" fmla="*/ 6534929 w 7772481"/>
              <a:gd name="connsiteY1598" fmla="*/ 3996997 h 4372339"/>
              <a:gd name="connsiteX1599" fmla="*/ 6545333 w 7772481"/>
              <a:gd name="connsiteY1599" fmla="*/ 3988820 h 4372339"/>
              <a:gd name="connsiteX1600" fmla="*/ 6611438 w 7772481"/>
              <a:gd name="connsiteY1600" fmla="*/ 3835234 h 4372339"/>
              <a:gd name="connsiteX1601" fmla="*/ 6541447 w 7772481"/>
              <a:gd name="connsiteY1601" fmla="*/ 3753300 h 4372339"/>
              <a:gd name="connsiteX1602" fmla="*/ 6528331 w 7772481"/>
              <a:gd name="connsiteY1602" fmla="*/ 3741399 h 4372339"/>
              <a:gd name="connsiteX1603" fmla="*/ 6478336 w 7772481"/>
              <a:gd name="connsiteY1603" fmla="*/ 3693105 h 4372339"/>
              <a:gd name="connsiteX1604" fmla="*/ 6415428 w 7772481"/>
              <a:gd name="connsiteY1604" fmla="*/ 3633152 h 4372339"/>
              <a:gd name="connsiteX1605" fmla="*/ 6404296 w 7772481"/>
              <a:gd name="connsiteY1605" fmla="*/ 3623355 h 4372339"/>
              <a:gd name="connsiteX1606" fmla="*/ 6219702 w 7772481"/>
              <a:gd name="connsiteY1606" fmla="*/ 3474911 h 4372339"/>
              <a:gd name="connsiteX1607" fmla="*/ 6210027 w 7772481"/>
              <a:gd name="connsiteY1607" fmla="*/ 3468514 h 4372339"/>
              <a:gd name="connsiteX1608" fmla="*/ 6039681 w 7772481"/>
              <a:gd name="connsiteY1608" fmla="*/ 3396337 h 4372339"/>
              <a:gd name="connsiteX1609" fmla="*/ 5990335 w 7772481"/>
              <a:gd name="connsiteY1609" fmla="*/ 3404878 h 4372339"/>
              <a:gd name="connsiteX1610" fmla="*/ 5891804 w 7772481"/>
              <a:gd name="connsiteY1610" fmla="*/ 3463778 h 4372339"/>
              <a:gd name="connsiteX1611" fmla="*/ 5878526 w 7772481"/>
              <a:gd name="connsiteY1611" fmla="*/ 3473453 h 4372339"/>
              <a:gd name="connsiteX1612" fmla="*/ 5764409 w 7772481"/>
              <a:gd name="connsiteY1612" fmla="*/ 3519197 h 4372339"/>
              <a:gd name="connsiteX1613" fmla="*/ 5733279 w 7772481"/>
              <a:gd name="connsiteY1613" fmla="*/ 3520493 h 4372339"/>
              <a:gd name="connsiteX1614" fmla="*/ 5646527 w 7772481"/>
              <a:gd name="connsiteY1614" fmla="*/ 3540612 h 4372339"/>
              <a:gd name="connsiteX1615" fmla="*/ 5706359 w 7772481"/>
              <a:gd name="connsiteY1615" fmla="*/ 3630116 h 4372339"/>
              <a:gd name="connsiteX1616" fmla="*/ 5725547 w 7772481"/>
              <a:gd name="connsiteY1616" fmla="*/ 3645458 h 4372339"/>
              <a:gd name="connsiteX1617" fmla="*/ 5794082 w 7772481"/>
              <a:gd name="connsiteY1617" fmla="*/ 3745245 h 4372339"/>
              <a:gd name="connsiteX1618" fmla="*/ 5823309 w 7772481"/>
              <a:gd name="connsiteY1618" fmla="*/ 3796251 h 4372339"/>
              <a:gd name="connsiteX1619" fmla="*/ 5884800 w 7772481"/>
              <a:gd name="connsiteY1619" fmla="*/ 3900692 h 4372339"/>
              <a:gd name="connsiteX1620" fmla="*/ 5906134 w 7772481"/>
              <a:gd name="connsiteY1620" fmla="*/ 3938542 h 4372339"/>
              <a:gd name="connsiteX1621" fmla="*/ 5910506 w 7772481"/>
              <a:gd name="connsiteY1621" fmla="*/ 3946153 h 4372339"/>
              <a:gd name="connsiteX1622" fmla="*/ 5961310 w 7772481"/>
              <a:gd name="connsiteY1622" fmla="*/ 4050392 h 4372339"/>
              <a:gd name="connsiteX1623" fmla="*/ 6083968 w 7772481"/>
              <a:gd name="connsiteY1623" fmla="*/ 4244298 h 4372339"/>
              <a:gd name="connsiteX1624" fmla="*/ 6169950 w 7772481"/>
              <a:gd name="connsiteY1624" fmla="*/ 4100467 h 4372339"/>
              <a:gd name="connsiteX1625" fmla="*/ 6137241 w 7772481"/>
              <a:gd name="connsiteY1625" fmla="*/ 4088485 h 4372339"/>
              <a:gd name="connsiteX1626" fmla="*/ 6016810 w 7772481"/>
              <a:gd name="connsiteY1626" fmla="*/ 3932470 h 4372339"/>
              <a:gd name="connsiteX1627" fmla="*/ 5998228 w 7772481"/>
              <a:gd name="connsiteY1627" fmla="*/ 3899842 h 4372339"/>
              <a:gd name="connsiteX1628" fmla="*/ 5995192 w 7772481"/>
              <a:gd name="connsiteY1628" fmla="*/ 3894580 h 4372339"/>
              <a:gd name="connsiteX1629" fmla="*/ 5937102 w 7772481"/>
              <a:gd name="connsiteY1629" fmla="*/ 3797910 h 4372339"/>
              <a:gd name="connsiteX1630" fmla="*/ 5913663 w 7772481"/>
              <a:gd name="connsiteY1630" fmla="*/ 3758644 h 4372339"/>
              <a:gd name="connsiteX1631" fmla="*/ 5871724 w 7772481"/>
              <a:gd name="connsiteY1631" fmla="*/ 3694076 h 4372339"/>
              <a:gd name="connsiteX1632" fmla="*/ 5860268 w 7772481"/>
              <a:gd name="connsiteY1632" fmla="*/ 3681729 h 4372339"/>
              <a:gd name="connsiteX1633" fmla="*/ 5825009 w 7772481"/>
              <a:gd name="connsiteY1633" fmla="*/ 3611697 h 4372339"/>
              <a:gd name="connsiteX1634" fmla="*/ 5878242 w 7772481"/>
              <a:gd name="connsiteY1634" fmla="*/ 3576883 h 4372339"/>
              <a:gd name="connsiteX1635" fmla="*/ 5896458 w 7772481"/>
              <a:gd name="connsiteY1635" fmla="*/ 3570568 h 4372339"/>
              <a:gd name="connsiteX1636" fmla="*/ 5897835 w 7772481"/>
              <a:gd name="connsiteY1636" fmla="*/ 3569961 h 4372339"/>
              <a:gd name="connsiteX1637" fmla="*/ 5974021 w 7772481"/>
              <a:gd name="connsiteY1637" fmla="*/ 3530977 h 4372339"/>
              <a:gd name="connsiteX1638" fmla="*/ 6060003 w 7772481"/>
              <a:gd name="connsiteY1638" fmla="*/ 3492034 h 4372339"/>
              <a:gd name="connsiteX1639" fmla="*/ 6084089 w 7772481"/>
              <a:gd name="connsiteY1639" fmla="*/ 3489565 h 4372339"/>
              <a:gd name="connsiteX1640" fmla="*/ 6206019 w 7772481"/>
              <a:gd name="connsiteY1640" fmla="*/ 3544660 h 4372339"/>
              <a:gd name="connsiteX1641" fmla="*/ 6297830 w 7772481"/>
              <a:gd name="connsiteY1641" fmla="*/ 3627808 h 4372339"/>
              <a:gd name="connsiteX1642" fmla="*/ 6322888 w 7772481"/>
              <a:gd name="connsiteY1642" fmla="*/ 3652259 h 4372339"/>
              <a:gd name="connsiteX1643" fmla="*/ 6405713 w 7772481"/>
              <a:gd name="connsiteY1643" fmla="*/ 3729092 h 4372339"/>
              <a:gd name="connsiteX1644" fmla="*/ 6409964 w 7772481"/>
              <a:gd name="connsiteY1644" fmla="*/ 3732817 h 4372339"/>
              <a:gd name="connsiteX1645" fmla="*/ 6467811 w 7772481"/>
              <a:gd name="connsiteY1645" fmla="*/ 3797425 h 4372339"/>
              <a:gd name="connsiteX1646" fmla="*/ 6438381 w 7772481"/>
              <a:gd name="connsiteY1646" fmla="*/ 3905753 h 4372339"/>
              <a:gd name="connsiteX1647" fmla="*/ 6415185 w 7772481"/>
              <a:gd name="connsiteY1647" fmla="*/ 3928260 h 4372339"/>
              <a:gd name="connsiteX1648" fmla="*/ 6400612 w 7772481"/>
              <a:gd name="connsiteY1648" fmla="*/ 3947813 h 4372339"/>
              <a:gd name="connsiteX1649" fmla="*/ 6365879 w 7772481"/>
              <a:gd name="connsiteY1649" fmla="*/ 3981534 h 4372339"/>
              <a:gd name="connsiteX1650" fmla="*/ 6353451 w 7772481"/>
              <a:gd name="connsiteY1650" fmla="*/ 3987525 h 4372339"/>
              <a:gd name="connsiteX1651" fmla="*/ 6239861 w 7772481"/>
              <a:gd name="connsiteY1651" fmla="*/ 4053469 h 4372339"/>
              <a:gd name="connsiteX1652" fmla="*/ 6221361 w 7772481"/>
              <a:gd name="connsiteY1652" fmla="*/ 4070187 h 4372339"/>
              <a:gd name="connsiteX1653" fmla="*/ 6169828 w 7772481"/>
              <a:gd name="connsiteY1653" fmla="*/ 4100305 h 4372339"/>
              <a:gd name="connsiteX1654" fmla="*/ 6140277 w 7772481"/>
              <a:gd name="connsiteY1654" fmla="*/ 4084153 h 4372339"/>
              <a:gd name="connsiteX1655" fmla="*/ 6169950 w 7772481"/>
              <a:gd name="connsiteY1655" fmla="*/ 4095164 h 4372339"/>
              <a:gd name="connsiteX1656" fmla="*/ 6217799 w 7772481"/>
              <a:gd name="connsiteY1656" fmla="*/ 4066544 h 4372339"/>
              <a:gd name="connsiteX1657" fmla="*/ 6236663 w 7772481"/>
              <a:gd name="connsiteY1657" fmla="*/ 4049461 h 4372339"/>
              <a:gd name="connsiteX1658" fmla="*/ 6351266 w 7772481"/>
              <a:gd name="connsiteY1658" fmla="*/ 3982869 h 4372339"/>
              <a:gd name="connsiteX1659" fmla="*/ 6363653 w 7772481"/>
              <a:gd name="connsiteY1659" fmla="*/ 3976919 h 4372339"/>
              <a:gd name="connsiteX1660" fmla="*/ 6396281 w 7772481"/>
              <a:gd name="connsiteY1660" fmla="*/ 3945019 h 4372339"/>
              <a:gd name="connsiteX1661" fmla="*/ 6411421 w 7772481"/>
              <a:gd name="connsiteY1661" fmla="*/ 3924738 h 4372339"/>
              <a:gd name="connsiteX1662" fmla="*/ 6434940 w 7772481"/>
              <a:gd name="connsiteY1662" fmla="*/ 3901947 h 4372339"/>
              <a:gd name="connsiteX1663" fmla="*/ 6463236 w 7772481"/>
              <a:gd name="connsiteY1663" fmla="*/ 3799934 h 4372339"/>
              <a:gd name="connsiteX1664" fmla="*/ 6406603 w 7772481"/>
              <a:gd name="connsiteY1664" fmla="*/ 3736905 h 4372339"/>
              <a:gd name="connsiteX1665" fmla="*/ 6402353 w 7772481"/>
              <a:gd name="connsiteY1665" fmla="*/ 3733181 h 4372339"/>
              <a:gd name="connsiteX1666" fmla="*/ 6319326 w 7772481"/>
              <a:gd name="connsiteY1666" fmla="*/ 3656145 h 4372339"/>
              <a:gd name="connsiteX1667" fmla="*/ 6294227 w 7772481"/>
              <a:gd name="connsiteY1667" fmla="*/ 3631654 h 4372339"/>
              <a:gd name="connsiteX1668" fmla="*/ 6202902 w 7772481"/>
              <a:gd name="connsiteY1668" fmla="*/ 3548951 h 4372339"/>
              <a:gd name="connsiteX1669" fmla="*/ 6084170 w 7772481"/>
              <a:gd name="connsiteY1669" fmla="*/ 3494908 h 4372339"/>
              <a:gd name="connsiteX1670" fmla="*/ 6061136 w 7772481"/>
              <a:gd name="connsiteY1670" fmla="*/ 3497256 h 4372339"/>
              <a:gd name="connsiteX1671" fmla="*/ 5976935 w 7772481"/>
              <a:gd name="connsiteY1671" fmla="*/ 3535471 h 4372339"/>
              <a:gd name="connsiteX1672" fmla="*/ 5899980 w 7772481"/>
              <a:gd name="connsiteY1672" fmla="*/ 3574818 h 4372339"/>
              <a:gd name="connsiteX1673" fmla="*/ 5898604 w 7772481"/>
              <a:gd name="connsiteY1673" fmla="*/ 3575426 h 4372339"/>
              <a:gd name="connsiteX1674" fmla="*/ 5879861 w 7772481"/>
              <a:gd name="connsiteY1674" fmla="*/ 3581903 h 4372339"/>
              <a:gd name="connsiteX1675" fmla="*/ 5830150 w 7772481"/>
              <a:gd name="connsiteY1675" fmla="*/ 3612992 h 4372339"/>
              <a:gd name="connsiteX1676" fmla="*/ 5864114 w 7772481"/>
              <a:gd name="connsiteY1676" fmla="*/ 3677965 h 4372339"/>
              <a:gd name="connsiteX1677" fmla="*/ 5875813 w 7772481"/>
              <a:gd name="connsiteY1677" fmla="*/ 3690554 h 4372339"/>
              <a:gd name="connsiteX1678" fmla="*/ 5918318 w 7772481"/>
              <a:gd name="connsiteY1678" fmla="*/ 3755931 h 4372339"/>
              <a:gd name="connsiteX1679" fmla="*/ 5941555 w 7772481"/>
              <a:gd name="connsiteY1679" fmla="*/ 3794955 h 4372339"/>
              <a:gd name="connsiteX1680" fmla="*/ 5999807 w 7772481"/>
              <a:gd name="connsiteY1680" fmla="*/ 3891908 h 4372339"/>
              <a:gd name="connsiteX1681" fmla="*/ 6002843 w 7772481"/>
              <a:gd name="connsiteY1681" fmla="*/ 3897130 h 4372339"/>
              <a:gd name="connsiteX1682" fmla="*/ 6021465 w 7772481"/>
              <a:gd name="connsiteY1682" fmla="*/ 3929839 h 4372339"/>
              <a:gd name="connsiteX1683" fmla="*/ 6140277 w 7772481"/>
              <a:gd name="connsiteY1683" fmla="*/ 4084113 h 4372339"/>
              <a:gd name="connsiteX1684" fmla="*/ 6194279 w 7772481"/>
              <a:gd name="connsiteY1684" fmla="*/ 3931539 h 4372339"/>
              <a:gd name="connsiteX1685" fmla="*/ 6086599 w 7772481"/>
              <a:gd name="connsiteY1685" fmla="*/ 3849362 h 4372339"/>
              <a:gd name="connsiteX1686" fmla="*/ 6061865 w 7772481"/>
              <a:gd name="connsiteY1686" fmla="*/ 3810986 h 4372339"/>
              <a:gd name="connsiteX1687" fmla="*/ 6005920 w 7772481"/>
              <a:gd name="connsiteY1687" fmla="*/ 3685170 h 4372339"/>
              <a:gd name="connsiteX1688" fmla="*/ 6116596 w 7772481"/>
              <a:gd name="connsiteY1688" fmla="*/ 3580486 h 4372339"/>
              <a:gd name="connsiteX1689" fmla="*/ 6132707 w 7772481"/>
              <a:gd name="connsiteY1689" fmla="*/ 3581822 h 4372339"/>
              <a:gd name="connsiteX1690" fmla="*/ 6207274 w 7772481"/>
              <a:gd name="connsiteY1690" fmla="*/ 3641329 h 4372339"/>
              <a:gd name="connsiteX1691" fmla="*/ 6229296 w 7772481"/>
              <a:gd name="connsiteY1691" fmla="*/ 3674078 h 4372339"/>
              <a:gd name="connsiteX1692" fmla="*/ 6270060 w 7772481"/>
              <a:gd name="connsiteY1692" fmla="*/ 3710188 h 4372339"/>
              <a:gd name="connsiteX1693" fmla="*/ 6321876 w 7772481"/>
              <a:gd name="connsiteY1693" fmla="*/ 3760627 h 4372339"/>
              <a:gd name="connsiteX1694" fmla="*/ 6310379 w 7772481"/>
              <a:gd name="connsiteY1694" fmla="*/ 3835558 h 4372339"/>
              <a:gd name="connsiteX1695" fmla="*/ 6284431 w 7772481"/>
              <a:gd name="connsiteY1695" fmla="*/ 3864745 h 4372339"/>
              <a:gd name="connsiteX1696" fmla="*/ 6279978 w 7772481"/>
              <a:gd name="connsiteY1696" fmla="*/ 3884540 h 4372339"/>
              <a:gd name="connsiteX1697" fmla="*/ 6262045 w 7772481"/>
              <a:gd name="connsiteY1697" fmla="*/ 3921743 h 4372339"/>
              <a:gd name="connsiteX1698" fmla="*/ 6217030 w 7772481"/>
              <a:gd name="connsiteY1698" fmla="*/ 3933442 h 4372339"/>
              <a:gd name="connsiteX1699" fmla="*/ 6194279 w 7772481"/>
              <a:gd name="connsiteY1699" fmla="*/ 3931499 h 4372339"/>
              <a:gd name="connsiteX1700" fmla="*/ 6274351 w 7772481"/>
              <a:gd name="connsiteY1700" fmla="*/ 3887941 h 4372339"/>
              <a:gd name="connsiteX1701" fmla="*/ 6258887 w 7772481"/>
              <a:gd name="connsiteY1701" fmla="*/ 3917533 h 4372339"/>
              <a:gd name="connsiteX1702" fmla="*/ 6274351 w 7772481"/>
              <a:gd name="connsiteY1702" fmla="*/ 3887941 h 4372339"/>
              <a:gd name="connsiteX1703" fmla="*/ 6327989 w 7772481"/>
              <a:gd name="connsiteY1703" fmla="*/ 3805845 h 4372339"/>
              <a:gd name="connsiteX1704" fmla="*/ 6306857 w 7772481"/>
              <a:gd name="connsiteY1704" fmla="*/ 3831591 h 4372339"/>
              <a:gd name="connsiteX1705" fmla="*/ 6279735 w 7772481"/>
              <a:gd name="connsiteY1705" fmla="*/ 3862235 h 4372339"/>
              <a:gd name="connsiteX1706" fmla="*/ 6306857 w 7772481"/>
              <a:gd name="connsiteY1706" fmla="*/ 3831591 h 4372339"/>
              <a:gd name="connsiteX1707" fmla="*/ 6327989 w 7772481"/>
              <a:gd name="connsiteY1707" fmla="*/ 3805804 h 4372339"/>
              <a:gd name="connsiteX1708" fmla="*/ 6310299 w 7772481"/>
              <a:gd name="connsiteY1708" fmla="*/ 3753381 h 4372339"/>
              <a:gd name="connsiteX1709" fmla="*/ 6317302 w 7772481"/>
              <a:gd name="connsiteY1709" fmla="*/ 3763421 h 4372339"/>
              <a:gd name="connsiteX1710" fmla="*/ 6310299 w 7772481"/>
              <a:gd name="connsiteY1710" fmla="*/ 3753381 h 4372339"/>
              <a:gd name="connsiteX1711" fmla="*/ 6175293 w 7772481"/>
              <a:gd name="connsiteY1711" fmla="*/ 3607041 h 4372339"/>
              <a:gd name="connsiteX1712" fmla="*/ 6187357 w 7772481"/>
              <a:gd name="connsiteY1712" fmla="*/ 3620481 h 4372339"/>
              <a:gd name="connsiteX1713" fmla="*/ 6175293 w 7772481"/>
              <a:gd name="connsiteY1713" fmla="*/ 3607041 h 4372339"/>
              <a:gd name="connsiteX1714" fmla="*/ 6116596 w 7772481"/>
              <a:gd name="connsiteY1714" fmla="*/ 3585789 h 4372339"/>
              <a:gd name="connsiteX1715" fmla="*/ 6126797 w 7772481"/>
              <a:gd name="connsiteY1715" fmla="*/ 3586356 h 4372339"/>
              <a:gd name="connsiteX1716" fmla="*/ 6116596 w 7772481"/>
              <a:gd name="connsiteY1716" fmla="*/ 3585789 h 4372339"/>
              <a:gd name="connsiteX1717" fmla="*/ 6084899 w 7772481"/>
              <a:gd name="connsiteY1717" fmla="*/ 3836246 h 4372339"/>
              <a:gd name="connsiteX1718" fmla="*/ 6069111 w 7772481"/>
              <a:gd name="connsiteY1718" fmla="*/ 3812281 h 4372339"/>
              <a:gd name="connsiteX1719" fmla="*/ 6084899 w 7772481"/>
              <a:gd name="connsiteY1719" fmla="*/ 3836246 h 4372339"/>
              <a:gd name="connsiteX1720" fmla="*/ 6196101 w 7772481"/>
              <a:gd name="connsiteY1720" fmla="*/ 3921135 h 4372339"/>
              <a:gd name="connsiteX1721" fmla="*/ 6217030 w 7772481"/>
              <a:gd name="connsiteY1721" fmla="*/ 3922917 h 4372339"/>
              <a:gd name="connsiteX1722" fmla="*/ 6255730 w 7772481"/>
              <a:gd name="connsiteY1722" fmla="*/ 3913282 h 4372339"/>
              <a:gd name="connsiteX1723" fmla="*/ 6269372 w 7772481"/>
              <a:gd name="connsiteY1723" fmla="*/ 3883731 h 4372339"/>
              <a:gd name="connsiteX1724" fmla="*/ 6275080 w 7772481"/>
              <a:gd name="connsiteY1724" fmla="*/ 3859725 h 4372339"/>
              <a:gd name="connsiteX1725" fmla="*/ 6303376 w 7772481"/>
              <a:gd name="connsiteY1725" fmla="*/ 3827624 h 4372339"/>
              <a:gd name="connsiteX1726" fmla="*/ 6312768 w 7772481"/>
              <a:gd name="connsiteY1726" fmla="*/ 3766173 h 4372339"/>
              <a:gd name="connsiteX1727" fmla="*/ 6263664 w 7772481"/>
              <a:gd name="connsiteY1727" fmla="*/ 3718729 h 4372339"/>
              <a:gd name="connsiteX1728" fmla="*/ 6221037 w 7772481"/>
              <a:gd name="connsiteY1728" fmla="*/ 3680798 h 4372339"/>
              <a:gd name="connsiteX1729" fmla="*/ 6198206 w 7772481"/>
              <a:gd name="connsiteY1729" fmla="*/ 3646835 h 4372339"/>
              <a:gd name="connsiteX1730" fmla="*/ 6130926 w 7772481"/>
              <a:gd name="connsiteY1730" fmla="*/ 3592266 h 4372339"/>
              <a:gd name="connsiteX1731" fmla="*/ 6116596 w 7772481"/>
              <a:gd name="connsiteY1731" fmla="*/ 3591092 h 4372339"/>
              <a:gd name="connsiteX1732" fmla="*/ 6016526 w 7772481"/>
              <a:gd name="connsiteY1732" fmla="*/ 3685251 h 4372339"/>
              <a:gd name="connsiteX1733" fmla="*/ 6070407 w 7772481"/>
              <a:gd name="connsiteY1733" fmla="*/ 3804671 h 4372339"/>
              <a:gd name="connsiteX1734" fmla="*/ 6095788 w 7772481"/>
              <a:gd name="connsiteY1734" fmla="*/ 3844100 h 4372339"/>
              <a:gd name="connsiteX1735" fmla="*/ 6196101 w 7772481"/>
              <a:gd name="connsiteY1735" fmla="*/ 3921135 h 4372339"/>
              <a:gd name="connsiteX1736" fmla="*/ 721376 w 7772481"/>
              <a:gd name="connsiteY1736" fmla="*/ 3697639 h 4372339"/>
              <a:gd name="connsiteX1737" fmla="*/ 721578 w 7772481"/>
              <a:gd name="connsiteY1737" fmla="*/ 3684118 h 4372339"/>
              <a:gd name="connsiteX1738" fmla="*/ 741050 w 7772481"/>
              <a:gd name="connsiteY1738" fmla="*/ 3631573 h 4372339"/>
              <a:gd name="connsiteX1739" fmla="*/ 777321 w 7772481"/>
              <a:gd name="connsiteY1739" fmla="*/ 3624408 h 4372339"/>
              <a:gd name="connsiteX1740" fmla="*/ 789708 w 7772481"/>
              <a:gd name="connsiteY1740" fmla="*/ 3623274 h 4372339"/>
              <a:gd name="connsiteX1741" fmla="*/ 841646 w 7772481"/>
              <a:gd name="connsiteY1741" fmla="*/ 3623720 h 4372339"/>
              <a:gd name="connsiteX1742" fmla="*/ 864032 w 7772481"/>
              <a:gd name="connsiteY1742" fmla="*/ 3627768 h 4372339"/>
              <a:gd name="connsiteX1743" fmla="*/ 894271 w 7772481"/>
              <a:gd name="connsiteY1743" fmla="*/ 3632990 h 4372339"/>
              <a:gd name="connsiteX1744" fmla="*/ 1007538 w 7772481"/>
              <a:gd name="connsiteY1744" fmla="*/ 3649506 h 4372339"/>
              <a:gd name="connsiteX1745" fmla="*/ 1065507 w 7772481"/>
              <a:gd name="connsiteY1745" fmla="*/ 3657319 h 4372339"/>
              <a:gd name="connsiteX1746" fmla="*/ 1116190 w 7772481"/>
              <a:gd name="connsiteY1746" fmla="*/ 3663958 h 4372339"/>
              <a:gd name="connsiteX1747" fmla="*/ 1125622 w 7772481"/>
              <a:gd name="connsiteY1747" fmla="*/ 3665456 h 4372339"/>
              <a:gd name="connsiteX1748" fmla="*/ 1226460 w 7772481"/>
              <a:gd name="connsiteY1748" fmla="*/ 3687235 h 4372339"/>
              <a:gd name="connsiteX1749" fmla="*/ 1303051 w 7772481"/>
              <a:gd name="connsiteY1749" fmla="*/ 3736703 h 4372339"/>
              <a:gd name="connsiteX1750" fmla="*/ 1402028 w 7772481"/>
              <a:gd name="connsiteY1750" fmla="*/ 3913687 h 4372339"/>
              <a:gd name="connsiteX1751" fmla="*/ 1420852 w 7772481"/>
              <a:gd name="connsiteY1751" fmla="*/ 4101641 h 4372339"/>
              <a:gd name="connsiteX1752" fmla="*/ 1337865 w 7772481"/>
              <a:gd name="connsiteY1752" fmla="*/ 4212317 h 4372339"/>
              <a:gd name="connsiteX1753" fmla="*/ 1258400 w 7772481"/>
              <a:gd name="connsiteY1753" fmla="*/ 4235716 h 4372339"/>
              <a:gd name="connsiteX1754" fmla="*/ 1253502 w 7772481"/>
              <a:gd name="connsiteY1754" fmla="*/ 4236808 h 4372339"/>
              <a:gd name="connsiteX1755" fmla="*/ 1210511 w 7772481"/>
              <a:gd name="connsiteY1755" fmla="*/ 4244095 h 4372339"/>
              <a:gd name="connsiteX1756" fmla="*/ 1189137 w 7772481"/>
              <a:gd name="connsiteY1756" fmla="*/ 4246038 h 4372339"/>
              <a:gd name="connsiteX1757" fmla="*/ 1152380 w 7772481"/>
              <a:gd name="connsiteY1757" fmla="*/ 4248548 h 4372339"/>
              <a:gd name="connsiteX1758" fmla="*/ 1147482 w 7772481"/>
              <a:gd name="connsiteY1758" fmla="*/ 4248467 h 4372339"/>
              <a:gd name="connsiteX1759" fmla="*/ 1100969 w 7772481"/>
              <a:gd name="connsiteY1759" fmla="*/ 4243812 h 4372339"/>
              <a:gd name="connsiteX1760" fmla="*/ 1062309 w 7772481"/>
              <a:gd name="connsiteY1760" fmla="*/ 4239521 h 4372339"/>
              <a:gd name="connsiteX1761" fmla="*/ 1048869 w 7772481"/>
              <a:gd name="connsiteY1761" fmla="*/ 4238792 h 4372339"/>
              <a:gd name="connsiteX1762" fmla="*/ 1004623 w 7772481"/>
              <a:gd name="connsiteY1762" fmla="*/ 4234460 h 4372339"/>
              <a:gd name="connsiteX1763" fmla="*/ 999442 w 7772481"/>
              <a:gd name="connsiteY1763" fmla="*/ 4233408 h 4372339"/>
              <a:gd name="connsiteX1764" fmla="*/ 916293 w 7772481"/>
              <a:gd name="connsiteY1764" fmla="*/ 4213167 h 4372339"/>
              <a:gd name="connsiteX1765" fmla="*/ 842334 w 7772481"/>
              <a:gd name="connsiteY1765" fmla="*/ 4186733 h 4372339"/>
              <a:gd name="connsiteX1766" fmla="*/ 818490 w 7772481"/>
              <a:gd name="connsiteY1766" fmla="*/ 4177949 h 4372339"/>
              <a:gd name="connsiteX1767" fmla="*/ 807560 w 7772481"/>
              <a:gd name="connsiteY1767" fmla="*/ 4174143 h 4372339"/>
              <a:gd name="connsiteX1768" fmla="*/ 763314 w 7772481"/>
              <a:gd name="connsiteY1768" fmla="*/ 4150543 h 4372339"/>
              <a:gd name="connsiteX1769" fmla="*/ 711053 w 7772481"/>
              <a:gd name="connsiteY1769" fmla="*/ 4041122 h 4372339"/>
              <a:gd name="connsiteX1770" fmla="*/ 705143 w 7772481"/>
              <a:gd name="connsiteY1770" fmla="*/ 3991775 h 4372339"/>
              <a:gd name="connsiteX1771" fmla="*/ 702755 w 7772481"/>
              <a:gd name="connsiteY1771" fmla="*/ 3964734 h 4372339"/>
              <a:gd name="connsiteX1772" fmla="*/ 703807 w 7772481"/>
              <a:gd name="connsiteY1772" fmla="*/ 3884621 h 4372339"/>
              <a:gd name="connsiteX1773" fmla="*/ 705831 w 7772481"/>
              <a:gd name="connsiteY1773" fmla="*/ 3859685 h 4372339"/>
              <a:gd name="connsiteX1774" fmla="*/ 710284 w 7772481"/>
              <a:gd name="connsiteY1774" fmla="*/ 3816127 h 4372339"/>
              <a:gd name="connsiteX1775" fmla="*/ 717085 w 7772481"/>
              <a:gd name="connsiteY1775" fmla="*/ 3755365 h 4372339"/>
              <a:gd name="connsiteX1776" fmla="*/ 718380 w 7772481"/>
              <a:gd name="connsiteY1776" fmla="*/ 3737148 h 4372339"/>
              <a:gd name="connsiteX1777" fmla="*/ 721376 w 7772481"/>
              <a:gd name="connsiteY1777" fmla="*/ 3697639 h 4372339"/>
              <a:gd name="connsiteX1778" fmla="*/ 715506 w 7772481"/>
              <a:gd name="connsiteY1778" fmla="*/ 3816977 h 4372339"/>
              <a:gd name="connsiteX1779" fmla="*/ 711134 w 7772481"/>
              <a:gd name="connsiteY1779" fmla="*/ 3860049 h 4372339"/>
              <a:gd name="connsiteX1780" fmla="*/ 709070 w 7772481"/>
              <a:gd name="connsiteY1780" fmla="*/ 3885148 h 4372339"/>
              <a:gd name="connsiteX1781" fmla="*/ 708017 w 7772481"/>
              <a:gd name="connsiteY1781" fmla="*/ 3964126 h 4372339"/>
              <a:gd name="connsiteX1782" fmla="*/ 710405 w 7772481"/>
              <a:gd name="connsiteY1782" fmla="*/ 3991370 h 4372339"/>
              <a:gd name="connsiteX1783" fmla="*/ 716235 w 7772481"/>
              <a:gd name="connsiteY1783" fmla="*/ 4040029 h 4372339"/>
              <a:gd name="connsiteX1784" fmla="*/ 766917 w 7772481"/>
              <a:gd name="connsiteY1784" fmla="*/ 4146616 h 4372339"/>
              <a:gd name="connsiteX1785" fmla="*/ 809301 w 7772481"/>
              <a:gd name="connsiteY1785" fmla="*/ 4169083 h 4372339"/>
              <a:gd name="connsiteX1786" fmla="*/ 820353 w 7772481"/>
              <a:gd name="connsiteY1786" fmla="*/ 4172929 h 4372339"/>
              <a:gd name="connsiteX1787" fmla="*/ 844196 w 7772481"/>
              <a:gd name="connsiteY1787" fmla="*/ 4181713 h 4372339"/>
              <a:gd name="connsiteX1788" fmla="*/ 917993 w 7772481"/>
              <a:gd name="connsiteY1788" fmla="*/ 4208107 h 4372339"/>
              <a:gd name="connsiteX1789" fmla="*/ 1000535 w 7772481"/>
              <a:gd name="connsiteY1789" fmla="*/ 4228186 h 4372339"/>
              <a:gd name="connsiteX1790" fmla="*/ 1005716 w 7772481"/>
              <a:gd name="connsiteY1790" fmla="*/ 4229238 h 4372339"/>
              <a:gd name="connsiteX1791" fmla="*/ 1049153 w 7772481"/>
              <a:gd name="connsiteY1791" fmla="*/ 4233448 h 4372339"/>
              <a:gd name="connsiteX1792" fmla="*/ 1062673 w 7772481"/>
              <a:gd name="connsiteY1792" fmla="*/ 4234177 h 4372339"/>
              <a:gd name="connsiteX1793" fmla="*/ 1101738 w 7772481"/>
              <a:gd name="connsiteY1793" fmla="*/ 4238509 h 4372339"/>
              <a:gd name="connsiteX1794" fmla="*/ 1147684 w 7772481"/>
              <a:gd name="connsiteY1794" fmla="*/ 4243123 h 4372339"/>
              <a:gd name="connsiteX1795" fmla="*/ 1188692 w 7772481"/>
              <a:gd name="connsiteY1795" fmla="*/ 4240695 h 4372339"/>
              <a:gd name="connsiteX1796" fmla="*/ 1210268 w 7772481"/>
              <a:gd name="connsiteY1796" fmla="*/ 4238752 h 4372339"/>
              <a:gd name="connsiteX1797" fmla="*/ 1252449 w 7772481"/>
              <a:gd name="connsiteY1797" fmla="*/ 4231586 h 4372339"/>
              <a:gd name="connsiteX1798" fmla="*/ 1257348 w 7772481"/>
              <a:gd name="connsiteY1798" fmla="*/ 4230493 h 4372339"/>
              <a:gd name="connsiteX1799" fmla="*/ 1335800 w 7772481"/>
              <a:gd name="connsiteY1799" fmla="*/ 4207419 h 4372339"/>
              <a:gd name="connsiteX1800" fmla="*/ 1415791 w 7772481"/>
              <a:gd name="connsiteY1800" fmla="*/ 4100305 h 4372339"/>
              <a:gd name="connsiteX1801" fmla="*/ 1397008 w 7772481"/>
              <a:gd name="connsiteY1801" fmla="*/ 3914982 h 4372339"/>
              <a:gd name="connsiteX1802" fmla="*/ 1299529 w 7772481"/>
              <a:gd name="connsiteY1802" fmla="*/ 3740468 h 4372339"/>
              <a:gd name="connsiteX1803" fmla="*/ 1224801 w 7772481"/>
              <a:gd name="connsiteY1803" fmla="*/ 3692093 h 4372339"/>
              <a:gd name="connsiteX1804" fmla="*/ 1124852 w 7772481"/>
              <a:gd name="connsiteY1804" fmla="*/ 3670516 h 4372339"/>
              <a:gd name="connsiteX1805" fmla="*/ 1115420 w 7772481"/>
              <a:gd name="connsiteY1805" fmla="*/ 3669018 h 4372339"/>
              <a:gd name="connsiteX1806" fmla="*/ 1064940 w 7772481"/>
              <a:gd name="connsiteY1806" fmla="*/ 3662420 h 4372339"/>
              <a:gd name="connsiteX1807" fmla="*/ 1006688 w 7772481"/>
              <a:gd name="connsiteY1807" fmla="*/ 3654566 h 4372339"/>
              <a:gd name="connsiteX1808" fmla="*/ 893624 w 7772481"/>
              <a:gd name="connsiteY1808" fmla="*/ 3638050 h 4372339"/>
              <a:gd name="connsiteX1809" fmla="*/ 863020 w 7772481"/>
              <a:gd name="connsiteY1809" fmla="*/ 3632787 h 4372339"/>
              <a:gd name="connsiteX1810" fmla="*/ 840877 w 7772481"/>
              <a:gd name="connsiteY1810" fmla="*/ 3628780 h 4372339"/>
              <a:gd name="connsiteX1811" fmla="*/ 814240 w 7772481"/>
              <a:gd name="connsiteY1811" fmla="*/ 3626796 h 4372339"/>
              <a:gd name="connsiteX1812" fmla="*/ 790396 w 7772481"/>
              <a:gd name="connsiteY1812" fmla="*/ 3628375 h 4372339"/>
              <a:gd name="connsiteX1813" fmla="*/ 777726 w 7772481"/>
              <a:gd name="connsiteY1813" fmla="*/ 3629549 h 4372339"/>
              <a:gd name="connsiteX1814" fmla="*/ 743398 w 7772481"/>
              <a:gd name="connsiteY1814" fmla="*/ 3636188 h 4372339"/>
              <a:gd name="connsiteX1815" fmla="*/ 726881 w 7772481"/>
              <a:gd name="connsiteY1815" fmla="*/ 3683915 h 4372339"/>
              <a:gd name="connsiteX1816" fmla="*/ 726638 w 7772481"/>
              <a:gd name="connsiteY1816" fmla="*/ 3698003 h 4372339"/>
              <a:gd name="connsiteX1817" fmla="*/ 723643 w 7772481"/>
              <a:gd name="connsiteY1817" fmla="*/ 3737431 h 4372339"/>
              <a:gd name="connsiteX1818" fmla="*/ 722347 w 7772481"/>
              <a:gd name="connsiteY1818" fmla="*/ 3755648 h 4372339"/>
              <a:gd name="connsiteX1819" fmla="*/ 715466 w 7772481"/>
              <a:gd name="connsiteY1819" fmla="*/ 3816856 h 4372339"/>
              <a:gd name="connsiteX1820" fmla="*/ 1034215 w 7772481"/>
              <a:gd name="connsiteY1820" fmla="*/ 3961536 h 4372339"/>
              <a:gd name="connsiteX1821" fmla="*/ 1039518 w 7772481"/>
              <a:gd name="connsiteY1821" fmla="*/ 3961536 h 4372339"/>
              <a:gd name="connsiteX1822" fmla="*/ 1039518 w 7772481"/>
              <a:gd name="connsiteY1822" fmla="*/ 3932389 h 4372339"/>
              <a:gd name="connsiteX1823" fmla="*/ 1068665 w 7772481"/>
              <a:gd name="connsiteY1823" fmla="*/ 3932389 h 4372339"/>
              <a:gd name="connsiteX1824" fmla="*/ 1068665 w 7772481"/>
              <a:gd name="connsiteY1824" fmla="*/ 3927086 h 4372339"/>
              <a:gd name="connsiteX1825" fmla="*/ 1039518 w 7772481"/>
              <a:gd name="connsiteY1825" fmla="*/ 3927086 h 4372339"/>
              <a:gd name="connsiteX1826" fmla="*/ 1039518 w 7772481"/>
              <a:gd name="connsiteY1826" fmla="*/ 3897940 h 4372339"/>
              <a:gd name="connsiteX1827" fmla="*/ 1034215 w 7772481"/>
              <a:gd name="connsiteY1827" fmla="*/ 3897940 h 4372339"/>
              <a:gd name="connsiteX1828" fmla="*/ 1034215 w 7772481"/>
              <a:gd name="connsiteY1828" fmla="*/ 3927086 h 4372339"/>
              <a:gd name="connsiteX1829" fmla="*/ 1005069 w 7772481"/>
              <a:gd name="connsiteY1829" fmla="*/ 3927086 h 4372339"/>
              <a:gd name="connsiteX1830" fmla="*/ 1005069 w 7772481"/>
              <a:gd name="connsiteY1830" fmla="*/ 3932389 h 4372339"/>
              <a:gd name="connsiteX1831" fmla="*/ 1034215 w 7772481"/>
              <a:gd name="connsiteY1831" fmla="*/ 3932389 h 4372339"/>
              <a:gd name="connsiteX1832" fmla="*/ 1034215 w 7772481"/>
              <a:gd name="connsiteY1832" fmla="*/ 3961536 h 4372339"/>
              <a:gd name="connsiteX1833" fmla="*/ 6186992 w 7772481"/>
              <a:gd name="connsiteY1833" fmla="*/ 4014768 h 4372339"/>
              <a:gd name="connsiteX1834" fmla="*/ 6165699 w 7772481"/>
              <a:gd name="connsiteY1834" fmla="*/ 4008656 h 4372339"/>
              <a:gd name="connsiteX1835" fmla="*/ 6044418 w 7772481"/>
              <a:gd name="connsiteY1835" fmla="*/ 3875392 h 4372339"/>
              <a:gd name="connsiteX1836" fmla="*/ 6042070 w 7772481"/>
              <a:gd name="connsiteY1836" fmla="*/ 3871343 h 4372339"/>
              <a:gd name="connsiteX1837" fmla="*/ 5996326 w 7772481"/>
              <a:gd name="connsiteY1837" fmla="*/ 3797344 h 4372339"/>
              <a:gd name="connsiteX1838" fmla="*/ 5972240 w 7772481"/>
              <a:gd name="connsiteY1838" fmla="*/ 3757915 h 4372339"/>
              <a:gd name="connsiteX1839" fmla="*/ 5946655 w 7772481"/>
              <a:gd name="connsiteY1839" fmla="*/ 3716341 h 4372339"/>
              <a:gd name="connsiteX1840" fmla="*/ 5940381 w 7772481"/>
              <a:gd name="connsiteY1840" fmla="*/ 3707435 h 4372339"/>
              <a:gd name="connsiteX1841" fmla="*/ 5916821 w 7772481"/>
              <a:gd name="connsiteY1841" fmla="*/ 3648373 h 4372339"/>
              <a:gd name="connsiteX1842" fmla="*/ 5954954 w 7772481"/>
              <a:gd name="connsiteY1842" fmla="*/ 3604572 h 4372339"/>
              <a:gd name="connsiteX1843" fmla="*/ 5962848 w 7772481"/>
              <a:gd name="connsiteY1843" fmla="*/ 3599148 h 4372339"/>
              <a:gd name="connsiteX1844" fmla="*/ 6019238 w 7772481"/>
              <a:gd name="connsiteY1844" fmla="*/ 3564455 h 4372339"/>
              <a:gd name="connsiteX1845" fmla="*/ 6023529 w 7772481"/>
              <a:gd name="connsiteY1845" fmla="*/ 3562026 h 4372339"/>
              <a:gd name="connsiteX1846" fmla="*/ 6096072 w 7772481"/>
              <a:gd name="connsiteY1846" fmla="*/ 3538264 h 4372339"/>
              <a:gd name="connsiteX1847" fmla="*/ 6198003 w 7772481"/>
              <a:gd name="connsiteY1847" fmla="*/ 3582065 h 4372339"/>
              <a:gd name="connsiteX1848" fmla="*/ 6246460 w 7772481"/>
              <a:gd name="connsiteY1848" fmla="*/ 3632626 h 4372339"/>
              <a:gd name="connsiteX1849" fmla="*/ 6275120 w 7772481"/>
              <a:gd name="connsiteY1849" fmla="*/ 3664079 h 4372339"/>
              <a:gd name="connsiteX1850" fmla="*/ 6342805 w 7772481"/>
              <a:gd name="connsiteY1850" fmla="*/ 3725125 h 4372339"/>
              <a:gd name="connsiteX1851" fmla="*/ 6393811 w 7772481"/>
              <a:gd name="connsiteY1851" fmla="*/ 3779856 h 4372339"/>
              <a:gd name="connsiteX1852" fmla="*/ 6375109 w 7772481"/>
              <a:gd name="connsiteY1852" fmla="*/ 3868307 h 4372339"/>
              <a:gd name="connsiteX1853" fmla="*/ 6348715 w 7772481"/>
              <a:gd name="connsiteY1853" fmla="*/ 3896037 h 4372339"/>
              <a:gd name="connsiteX1854" fmla="*/ 6338838 w 7772481"/>
              <a:gd name="connsiteY1854" fmla="*/ 3916804 h 4372339"/>
              <a:gd name="connsiteX1855" fmla="*/ 6313173 w 7772481"/>
              <a:gd name="connsiteY1855" fmla="*/ 3950768 h 4372339"/>
              <a:gd name="connsiteX1856" fmla="*/ 6280059 w 7772481"/>
              <a:gd name="connsiteY1856" fmla="*/ 3967406 h 4372339"/>
              <a:gd name="connsiteX1857" fmla="*/ 6233344 w 7772481"/>
              <a:gd name="connsiteY1857" fmla="*/ 3991978 h 4372339"/>
              <a:gd name="connsiteX1858" fmla="*/ 6222454 w 7772481"/>
              <a:gd name="connsiteY1858" fmla="*/ 3999345 h 4372339"/>
              <a:gd name="connsiteX1859" fmla="*/ 6187074 w 7772481"/>
              <a:gd name="connsiteY1859" fmla="*/ 4014768 h 4372339"/>
              <a:gd name="connsiteX1860" fmla="*/ 6168250 w 7772481"/>
              <a:gd name="connsiteY1860" fmla="*/ 4004041 h 4372339"/>
              <a:gd name="connsiteX1861" fmla="*/ 6186992 w 7772481"/>
              <a:gd name="connsiteY1861" fmla="*/ 4009506 h 4372339"/>
              <a:gd name="connsiteX1862" fmla="*/ 6219337 w 7772481"/>
              <a:gd name="connsiteY1862" fmla="*/ 3995054 h 4372339"/>
              <a:gd name="connsiteX1863" fmla="*/ 6230469 w 7772481"/>
              <a:gd name="connsiteY1863" fmla="*/ 3987525 h 4372339"/>
              <a:gd name="connsiteX1864" fmla="*/ 6277711 w 7772481"/>
              <a:gd name="connsiteY1864" fmla="*/ 3962669 h 4372339"/>
              <a:gd name="connsiteX1865" fmla="*/ 6310582 w 7772481"/>
              <a:gd name="connsiteY1865" fmla="*/ 3946112 h 4372339"/>
              <a:gd name="connsiteX1866" fmla="*/ 6333778 w 7772481"/>
              <a:gd name="connsiteY1866" fmla="*/ 3915023 h 4372339"/>
              <a:gd name="connsiteX1867" fmla="*/ 6344384 w 7772481"/>
              <a:gd name="connsiteY1867" fmla="*/ 3892880 h 4372339"/>
              <a:gd name="connsiteX1868" fmla="*/ 6371466 w 7772481"/>
              <a:gd name="connsiteY1868" fmla="*/ 3864421 h 4372339"/>
              <a:gd name="connsiteX1869" fmla="*/ 6389116 w 7772481"/>
              <a:gd name="connsiteY1869" fmla="*/ 3782447 h 4372339"/>
              <a:gd name="connsiteX1870" fmla="*/ 6339323 w 7772481"/>
              <a:gd name="connsiteY1870" fmla="*/ 3729214 h 4372339"/>
              <a:gd name="connsiteX1871" fmla="*/ 6271234 w 7772481"/>
              <a:gd name="connsiteY1871" fmla="*/ 3667763 h 4372339"/>
              <a:gd name="connsiteX1872" fmla="*/ 6242452 w 7772481"/>
              <a:gd name="connsiteY1872" fmla="*/ 3636188 h 4372339"/>
              <a:gd name="connsiteX1873" fmla="*/ 6194401 w 7772481"/>
              <a:gd name="connsiteY1873" fmla="*/ 3586032 h 4372339"/>
              <a:gd name="connsiteX1874" fmla="*/ 6103682 w 7772481"/>
              <a:gd name="connsiteY1874" fmla="*/ 3543324 h 4372339"/>
              <a:gd name="connsiteX1875" fmla="*/ 6096355 w 7772481"/>
              <a:gd name="connsiteY1875" fmla="*/ 3543567 h 4372339"/>
              <a:gd name="connsiteX1876" fmla="*/ 6026080 w 7772481"/>
              <a:gd name="connsiteY1876" fmla="*/ 3566682 h 4372339"/>
              <a:gd name="connsiteX1877" fmla="*/ 6021789 w 7772481"/>
              <a:gd name="connsiteY1877" fmla="*/ 3569111 h 4372339"/>
              <a:gd name="connsiteX1878" fmla="*/ 5965884 w 7772481"/>
              <a:gd name="connsiteY1878" fmla="*/ 3603520 h 4372339"/>
              <a:gd name="connsiteX1879" fmla="*/ 5957869 w 7772481"/>
              <a:gd name="connsiteY1879" fmla="*/ 3609025 h 4372339"/>
              <a:gd name="connsiteX1880" fmla="*/ 5922002 w 7772481"/>
              <a:gd name="connsiteY1880" fmla="*/ 3649304 h 4372339"/>
              <a:gd name="connsiteX1881" fmla="*/ 5944631 w 7772481"/>
              <a:gd name="connsiteY1881" fmla="*/ 3704399 h 4372339"/>
              <a:gd name="connsiteX1882" fmla="*/ 5950987 w 7772481"/>
              <a:gd name="connsiteY1882" fmla="*/ 3713426 h 4372339"/>
              <a:gd name="connsiteX1883" fmla="*/ 5976733 w 7772481"/>
              <a:gd name="connsiteY1883" fmla="*/ 3755284 h 4372339"/>
              <a:gd name="connsiteX1884" fmla="*/ 6000657 w 7772481"/>
              <a:gd name="connsiteY1884" fmla="*/ 3794470 h 4372339"/>
              <a:gd name="connsiteX1885" fmla="*/ 6046604 w 7772481"/>
              <a:gd name="connsiteY1885" fmla="*/ 3868753 h 4372339"/>
              <a:gd name="connsiteX1886" fmla="*/ 6048952 w 7772481"/>
              <a:gd name="connsiteY1886" fmla="*/ 3872760 h 4372339"/>
              <a:gd name="connsiteX1887" fmla="*/ 6168250 w 7772481"/>
              <a:gd name="connsiteY1887" fmla="*/ 4004082 h 4372339"/>
              <a:gd name="connsiteX1888" fmla="*/ 2422439 w 7772481"/>
              <a:gd name="connsiteY1888" fmla="*/ 93552 h 4372339"/>
              <a:gd name="connsiteX1889" fmla="*/ 2428187 w 7772481"/>
              <a:gd name="connsiteY1889" fmla="*/ 167269 h 4372339"/>
              <a:gd name="connsiteX1890" fmla="*/ 2412521 w 7772481"/>
              <a:gd name="connsiteY1890" fmla="*/ 228355 h 4372339"/>
              <a:gd name="connsiteX1891" fmla="*/ 2407906 w 7772481"/>
              <a:gd name="connsiteY1891" fmla="*/ 239851 h 4372339"/>
              <a:gd name="connsiteX1892" fmla="*/ 2387746 w 7772481"/>
              <a:gd name="connsiteY1892" fmla="*/ 305269 h 4372339"/>
              <a:gd name="connsiteX1893" fmla="*/ 2385722 w 7772481"/>
              <a:gd name="connsiteY1893" fmla="*/ 320571 h 4372339"/>
              <a:gd name="connsiteX1894" fmla="*/ 2380864 w 7772481"/>
              <a:gd name="connsiteY1894" fmla="*/ 355506 h 4372339"/>
              <a:gd name="connsiteX1895" fmla="*/ 2379448 w 7772481"/>
              <a:gd name="connsiteY1895" fmla="*/ 365829 h 4372339"/>
              <a:gd name="connsiteX1896" fmla="*/ 2367425 w 7772481"/>
              <a:gd name="connsiteY1896" fmla="*/ 405339 h 4372339"/>
              <a:gd name="connsiteX1897" fmla="*/ 2332975 w 7772481"/>
              <a:gd name="connsiteY1897" fmla="*/ 433271 h 4372339"/>
              <a:gd name="connsiteX1898" fmla="*/ 2241002 w 7772481"/>
              <a:gd name="connsiteY1898" fmla="*/ 448451 h 4372339"/>
              <a:gd name="connsiteX1899" fmla="*/ 2226712 w 7772481"/>
              <a:gd name="connsiteY1899" fmla="*/ 449059 h 4372339"/>
              <a:gd name="connsiteX1900" fmla="*/ 2205904 w 7772481"/>
              <a:gd name="connsiteY1900" fmla="*/ 449909 h 4372339"/>
              <a:gd name="connsiteX1901" fmla="*/ 2081748 w 7772481"/>
              <a:gd name="connsiteY1901" fmla="*/ 465899 h 4372339"/>
              <a:gd name="connsiteX1902" fmla="*/ 1992609 w 7772481"/>
              <a:gd name="connsiteY1902" fmla="*/ 526742 h 4372339"/>
              <a:gd name="connsiteX1903" fmla="*/ 1975566 w 7772481"/>
              <a:gd name="connsiteY1903" fmla="*/ 542449 h 4372339"/>
              <a:gd name="connsiteX1904" fmla="*/ 1973421 w 7772481"/>
              <a:gd name="connsiteY1904" fmla="*/ 544392 h 4372339"/>
              <a:gd name="connsiteX1905" fmla="*/ 1903550 w 7772481"/>
              <a:gd name="connsiteY1905" fmla="*/ 576574 h 4372339"/>
              <a:gd name="connsiteX1906" fmla="*/ 1815058 w 7772481"/>
              <a:gd name="connsiteY1906" fmla="*/ 532733 h 4372339"/>
              <a:gd name="connsiteX1907" fmla="*/ 1804573 w 7772481"/>
              <a:gd name="connsiteY1907" fmla="*/ 520467 h 4372339"/>
              <a:gd name="connsiteX1908" fmla="*/ 1800039 w 7772481"/>
              <a:gd name="connsiteY1908" fmla="*/ 514355 h 4372339"/>
              <a:gd name="connsiteX1909" fmla="*/ 1790810 w 7772481"/>
              <a:gd name="connsiteY1909" fmla="*/ 504396 h 4372339"/>
              <a:gd name="connsiteX1910" fmla="*/ 1783240 w 7772481"/>
              <a:gd name="connsiteY1910" fmla="*/ 496422 h 4372339"/>
              <a:gd name="connsiteX1911" fmla="*/ 1758182 w 7772481"/>
              <a:gd name="connsiteY1911" fmla="*/ 464806 h 4372339"/>
              <a:gd name="connsiteX1912" fmla="*/ 1748952 w 7772481"/>
              <a:gd name="connsiteY1912" fmla="*/ 452783 h 4372339"/>
              <a:gd name="connsiteX1913" fmla="*/ 1687340 w 7772481"/>
              <a:gd name="connsiteY1913" fmla="*/ 354899 h 4372339"/>
              <a:gd name="connsiteX1914" fmla="*/ 1649935 w 7772481"/>
              <a:gd name="connsiteY1914" fmla="*/ 285271 h 4372339"/>
              <a:gd name="connsiteX1915" fmla="*/ 1629006 w 7772481"/>
              <a:gd name="connsiteY1915" fmla="*/ 249445 h 4372339"/>
              <a:gd name="connsiteX1916" fmla="*/ 1568972 w 7772481"/>
              <a:gd name="connsiteY1916" fmla="*/ 135207 h 4372339"/>
              <a:gd name="connsiteX1917" fmla="*/ 1562091 w 7772481"/>
              <a:gd name="connsiteY1917" fmla="*/ 116991 h 4372339"/>
              <a:gd name="connsiteX1918" fmla="*/ 1541162 w 7772481"/>
              <a:gd name="connsiteY1918" fmla="*/ 47646 h 4372339"/>
              <a:gd name="connsiteX1919" fmla="*/ 1543145 w 7772481"/>
              <a:gd name="connsiteY1919" fmla="*/ 1781 h 4372339"/>
              <a:gd name="connsiteX1920" fmla="*/ 1543469 w 7772481"/>
              <a:gd name="connsiteY1920" fmla="*/ 81 h 4372339"/>
              <a:gd name="connsiteX1921" fmla="*/ 1538085 w 7772481"/>
              <a:gd name="connsiteY1921" fmla="*/ 81 h 4372339"/>
              <a:gd name="connsiteX1922" fmla="*/ 1537964 w 7772481"/>
              <a:gd name="connsiteY1922" fmla="*/ 607 h 4372339"/>
              <a:gd name="connsiteX1923" fmla="*/ 1535899 w 7772481"/>
              <a:gd name="connsiteY1923" fmla="*/ 48375 h 4372339"/>
              <a:gd name="connsiteX1924" fmla="*/ 1557111 w 7772481"/>
              <a:gd name="connsiteY1924" fmla="*/ 118893 h 4372339"/>
              <a:gd name="connsiteX1925" fmla="*/ 1563953 w 7772481"/>
              <a:gd name="connsiteY1925" fmla="*/ 137029 h 4372339"/>
              <a:gd name="connsiteX1926" fmla="*/ 1624432 w 7772481"/>
              <a:gd name="connsiteY1926" fmla="*/ 252198 h 4372339"/>
              <a:gd name="connsiteX1927" fmla="*/ 1645239 w 7772481"/>
              <a:gd name="connsiteY1927" fmla="*/ 287862 h 4372339"/>
              <a:gd name="connsiteX1928" fmla="*/ 1682603 w 7772481"/>
              <a:gd name="connsiteY1928" fmla="*/ 357368 h 4372339"/>
              <a:gd name="connsiteX1929" fmla="*/ 1744702 w 7772481"/>
              <a:gd name="connsiteY1929" fmla="*/ 456021 h 4372339"/>
              <a:gd name="connsiteX1930" fmla="*/ 1753891 w 7772481"/>
              <a:gd name="connsiteY1930" fmla="*/ 468004 h 4372339"/>
              <a:gd name="connsiteX1931" fmla="*/ 1779151 w 7772481"/>
              <a:gd name="connsiteY1931" fmla="*/ 499822 h 4372339"/>
              <a:gd name="connsiteX1932" fmla="*/ 1787004 w 7772481"/>
              <a:gd name="connsiteY1932" fmla="*/ 508080 h 4372339"/>
              <a:gd name="connsiteX1933" fmla="*/ 1795829 w 7772481"/>
              <a:gd name="connsiteY1933" fmla="*/ 517593 h 4372339"/>
              <a:gd name="connsiteX1934" fmla="*/ 1800201 w 7772481"/>
              <a:gd name="connsiteY1934" fmla="*/ 523463 h 4372339"/>
              <a:gd name="connsiteX1935" fmla="*/ 1811617 w 7772481"/>
              <a:gd name="connsiteY1935" fmla="*/ 536700 h 4372339"/>
              <a:gd name="connsiteX1936" fmla="*/ 1902983 w 7772481"/>
              <a:gd name="connsiteY1936" fmla="*/ 581716 h 4372339"/>
              <a:gd name="connsiteX1937" fmla="*/ 1910310 w 7772481"/>
              <a:gd name="connsiteY1937" fmla="*/ 582080 h 4372339"/>
              <a:gd name="connsiteX1938" fmla="*/ 1910310 w 7772481"/>
              <a:gd name="connsiteY1938" fmla="*/ 582080 h 4372339"/>
              <a:gd name="connsiteX1939" fmla="*/ 1976902 w 7772481"/>
              <a:gd name="connsiteY1939" fmla="*/ 548197 h 4372339"/>
              <a:gd name="connsiteX1940" fmla="*/ 1979047 w 7772481"/>
              <a:gd name="connsiteY1940" fmla="*/ 546254 h 4372339"/>
              <a:gd name="connsiteX1941" fmla="*/ 1996211 w 7772481"/>
              <a:gd name="connsiteY1941" fmla="*/ 530426 h 4372339"/>
              <a:gd name="connsiteX1942" fmla="*/ 2083368 w 7772481"/>
              <a:gd name="connsiteY1942" fmla="*/ 470756 h 4372339"/>
              <a:gd name="connsiteX1943" fmla="*/ 2206066 w 7772481"/>
              <a:gd name="connsiteY1943" fmla="*/ 455009 h 4372339"/>
              <a:gd name="connsiteX1944" fmla="*/ 2226914 w 7772481"/>
              <a:gd name="connsiteY1944" fmla="*/ 454159 h 4372339"/>
              <a:gd name="connsiteX1945" fmla="*/ 2241164 w 7772481"/>
              <a:gd name="connsiteY1945" fmla="*/ 453592 h 4372339"/>
              <a:gd name="connsiteX1946" fmla="*/ 2335080 w 7772481"/>
              <a:gd name="connsiteY1946" fmla="*/ 437967 h 4372339"/>
              <a:gd name="connsiteX1947" fmla="*/ 2371513 w 7772481"/>
              <a:gd name="connsiteY1947" fmla="*/ 408456 h 4372339"/>
              <a:gd name="connsiteX1948" fmla="*/ 2384589 w 7772481"/>
              <a:gd name="connsiteY1948" fmla="*/ 366355 h 4372339"/>
              <a:gd name="connsiteX1949" fmla="*/ 2385965 w 7772481"/>
              <a:gd name="connsiteY1949" fmla="*/ 356195 h 4372339"/>
              <a:gd name="connsiteX1950" fmla="*/ 2390863 w 7772481"/>
              <a:gd name="connsiteY1950" fmla="*/ 321097 h 4372339"/>
              <a:gd name="connsiteX1951" fmla="*/ 2392847 w 7772481"/>
              <a:gd name="connsiteY1951" fmla="*/ 305836 h 4372339"/>
              <a:gd name="connsiteX1952" fmla="*/ 2412683 w 7772481"/>
              <a:gd name="connsiteY1952" fmla="*/ 241673 h 4372339"/>
              <a:gd name="connsiteX1953" fmla="*/ 2417298 w 7772481"/>
              <a:gd name="connsiteY1953" fmla="*/ 230217 h 4372339"/>
              <a:gd name="connsiteX1954" fmla="*/ 2433328 w 7772481"/>
              <a:gd name="connsiteY1954" fmla="*/ 167147 h 4372339"/>
              <a:gd name="connsiteX1955" fmla="*/ 2427539 w 7772481"/>
              <a:gd name="connsiteY1955" fmla="*/ 92743 h 4372339"/>
              <a:gd name="connsiteX1956" fmla="*/ 2366372 w 7772481"/>
              <a:gd name="connsiteY1956" fmla="*/ 0 h 4372339"/>
              <a:gd name="connsiteX1957" fmla="*/ 2357952 w 7772481"/>
              <a:gd name="connsiteY1957" fmla="*/ 0 h 4372339"/>
              <a:gd name="connsiteX1958" fmla="*/ 2422277 w 7772481"/>
              <a:gd name="connsiteY1958" fmla="*/ 93431 h 4372339"/>
              <a:gd name="connsiteX1959" fmla="*/ 4068285 w 7772481"/>
              <a:gd name="connsiteY1959" fmla="*/ 3861749 h 4372339"/>
              <a:gd name="connsiteX1960" fmla="*/ 4052214 w 7772481"/>
              <a:gd name="connsiteY1960" fmla="*/ 3936802 h 4372339"/>
              <a:gd name="connsiteX1961" fmla="*/ 3978174 w 7772481"/>
              <a:gd name="connsiteY1961" fmla="*/ 3966758 h 4372339"/>
              <a:gd name="connsiteX1962" fmla="*/ 3972992 w 7772481"/>
              <a:gd name="connsiteY1962" fmla="*/ 3966879 h 4372339"/>
              <a:gd name="connsiteX1963" fmla="*/ 3854503 w 7772481"/>
              <a:gd name="connsiteY1963" fmla="*/ 3895268 h 4372339"/>
              <a:gd name="connsiteX1964" fmla="*/ 3847257 w 7772481"/>
              <a:gd name="connsiteY1964" fmla="*/ 3887212 h 4372339"/>
              <a:gd name="connsiteX1965" fmla="*/ 3730955 w 7772481"/>
              <a:gd name="connsiteY1965" fmla="*/ 3665982 h 4372339"/>
              <a:gd name="connsiteX1966" fmla="*/ 3742856 w 7772481"/>
              <a:gd name="connsiteY1966" fmla="*/ 3587408 h 4372339"/>
              <a:gd name="connsiteX1967" fmla="*/ 3822685 w 7772481"/>
              <a:gd name="connsiteY1967" fmla="*/ 3554740 h 4372339"/>
              <a:gd name="connsiteX1968" fmla="*/ 3891341 w 7772481"/>
              <a:gd name="connsiteY1968" fmla="*/ 3569434 h 4372339"/>
              <a:gd name="connsiteX1969" fmla="*/ 4068244 w 7772481"/>
              <a:gd name="connsiteY1969" fmla="*/ 3861749 h 4372339"/>
              <a:gd name="connsiteX1970" fmla="*/ 3732493 w 7772481"/>
              <a:gd name="connsiteY1970" fmla="*/ 3636593 h 4372339"/>
              <a:gd name="connsiteX1971" fmla="*/ 3742208 w 7772481"/>
              <a:gd name="connsiteY1971" fmla="*/ 3597731 h 4372339"/>
              <a:gd name="connsiteX1972" fmla="*/ 3732493 w 7772481"/>
              <a:gd name="connsiteY1972" fmla="*/ 3636593 h 4372339"/>
              <a:gd name="connsiteX1973" fmla="*/ 3758482 w 7772481"/>
              <a:gd name="connsiteY1973" fmla="*/ 3733343 h 4372339"/>
              <a:gd name="connsiteX1974" fmla="*/ 3736136 w 7772481"/>
              <a:gd name="connsiteY1974" fmla="*/ 3664727 h 4372339"/>
              <a:gd name="connsiteX1975" fmla="*/ 3758482 w 7772481"/>
              <a:gd name="connsiteY1975" fmla="*/ 3733343 h 4372339"/>
              <a:gd name="connsiteX1976" fmla="*/ 3855880 w 7772481"/>
              <a:gd name="connsiteY1976" fmla="*/ 3888831 h 4372339"/>
              <a:gd name="connsiteX1977" fmla="*/ 3851224 w 7772481"/>
              <a:gd name="connsiteY1977" fmla="*/ 3883609 h 4372339"/>
              <a:gd name="connsiteX1978" fmla="*/ 3781637 w 7772481"/>
              <a:gd name="connsiteY1978" fmla="*/ 3782811 h 4372339"/>
              <a:gd name="connsiteX1979" fmla="*/ 3851224 w 7772481"/>
              <a:gd name="connsiteY1979" fmla="*/ 3883609 h 4372339"/>
              <a:gd name="connsiteX1980" fmla="*/ 3855880 w 7772481"/>
              <a:gd name="connsiteY1980" fmla="*/ 3888831 h 4372339"/>
              <a:gd name="connsiteX1981" fmla="*/ 3996390 w 7772481"/>
              <a:gd name="connsiteY1981" fmla="*/ 3959633 h 4372339"/>
              <a:gd name="connsiteX1982" fmla="*/ 3978578 w 7772481"/>
              <a:gd name="connsiteY1982" fmla="*/ 3961374 h 4372339"/>
              <a:gd name="connsiteX1983" fmla="*/ 3996390 w 7772481"/>
              <a:gd name="connsiteY1983" fmla="*/ 3959633 h 4372339"/>
              <a:gd name="connsiteX1984" fmla="*/ 4057760 w 7772481"/>
              <a:gd name="connsiteY1984" fmla="*/ 3863166 h 4372339"/>
              <a:gd name="connsiteX1985" fmla="*/ 3887091 w 7772481"/>
              <a:gd name="connsiteY1985" fmla="*/ 3579109 h 4372339"/>
              <a:gd name="connsiteX1986" fmla="*/ 3822685 w 7772481"/>
              <a:gd name="connsiteY1986" fmla="*/ 3565265 h 4372339"/>
              <a:gd name="connsiteX1987" fmla="*/ 3751155 w 7772481"/>
              <a:gd name="connsiteY1987" fmla="*/ 3593885 h 4372339"/>
              <a:gd name="connsiteX1988" fmla="*/ 3741237 w 7772481"/>
              <a:gd name="connsiteY1988" fmla="*/ 3663432 h 4372339"/>
              <a:gd name="connsiteX1989" fmla="*/ 3855111 w 7772481"/>
              <a:gd name="connsiteY1989" fmla="*/ 3880007 h 4372339"/>
              <a:gd name="connsiteX1990" fmla="*/ 3863085 w 7772481"/>
              <a:gd name="connsiteY1990" fmla="*/ 3888912 h 4372339"/>
              <a:gd name="connsiteX1991" fmla="*/ 3972628 w 7772481"/>
              <a:gd name="connsiteY1991" fmla="*/ 3956192 h 4372339"/>
              <a:gd name="connsiteX1992" fmla="*/ 3972628 w 7772481"/>
              <a:gd name="connsiteY1992" fmla="*/ 3956192 h 4372339"/>
              <a:gd name="connsiteX1993" fmla="*/ 3977688 w 7772481"/>
              <a:gd name="connsiteY1993" fmla="*/ 3956071 h 4372339"/>
              <a:gd name="connsiteX1994" fmla="*/ 4044036 w 7772481"/>
              <a:gd name="connsiteY1994" fmla="*/ 3929920 h 4372339"/>
              <a:gd name="connsiteX1995" fmla="*/ 4057719 w 7772481"/>
              <a:gd name="connsiteY1995" fmla="*/ 3863085 h 4372339"/>
              <a:gd name="connsiteX1996" fmla="*/ 4063022 w 7772481"/>
              <a:gd name="connsiteY1996" fmla="*/ 3862438 h 4372339"/>
              <a:gd name="connsiteX1997" fmla="*/ 3889236 w 7772481"/>
              <a:gd name="connsiteY1997" fmla="*/ 3574252 h 4372339"/>
              <a:gd name="connsiteX1998" fmla="*/ 3868186 w 7772481"/>
              <a:gd name="connsiteY1998" fmla="*/ 3566682 h 4372339"/>
              <a:gd name="connsiteX1999" fmla="*/ 3889236 w 7772481"/>
              <a:gd name="connsiteY1999" fmla="*/ 3574252 h 4372339"/>
              <a:gd name="connsiteX2000" fmla="*/ 4063022 w 7772481"/>
              <a:gd name="connsiteY2000" fmla="*/ 3862438 h 4372339"/>
              <a:gd name="connsiteX2001" fmla="*/ 4062941 w 7772481"/>
              <a:gd name="connsiteY2001" fmla="*/ 3900247 h 4372339"/>
              <a:gd name="connsiteX2002" fmla="*/ 4063022 w 7772481"/>
              <a:gd name="connsiteY2002" fmla="*/ 3862438 h 4372339"/>
              <a:gd name="connsiteX2003" fmla="*/ 2108668 w 7772481"/>
              <a:gd name="connsiteY2003" fmla="*/ 108773 h 4372339"/>
              <a:gd name="connsiteX2004" fmla="*/ 2089602 w 7772481"/>
              <a:gd name="connsiteY2004" fmla="*/ 273410 h 4372339"/>
              <a:gd name="connsiteX2005" fmla="*/ 1961033 w 7772481"/>
              <a:gd name="connsiteY2005" fmla="*/ 325631 h 4372339"/>
              <a:gd name="connsiteX2006" fmla="*/ 1878047 w 7772481"/>
              <a:gd name="connsiteY2006" fmla="*/ 302759 h 4372339"/>
              <a:gd name="connsiteX2007" fmla="*/ 1810605 w 7772481"/>
              <a:gd name="connsiteY2007" fmla="*/ 220137 h 4372339"/>
              <a:gd name="connsiteX2008" fmla="*/ 1803642 w 7772481"/>
              <a:gd name="connsiteY2008" fmla="*/ 121241 h 4372339"/>
              <a:gd name="connsiteX2009" fmla="*/ 1937676 w 7772481"/>
              <a:gd name="connsiteY2009" fmla="*/ 14695 h 4372339"/>
              <a:gd name="connsiteX2010" fmla="*/ 1958119 w 7772481"/>
              <a:gd name="connsiteY2010" fmla="*/ 15828 h 4372339"/>
              <a:gd name="connsiteX2011" fmla="*/ 2108709 w 7772481"/>
              <a:gd name="connsiteY2011" fmla="*/ 108733 h 4372339"/>
              <a:gd name="connsiteX2012" fmla="*/ 1823680 w 7772481"/>
              <a:gd name="connsiteY2012" fmla="*/ 236370 h 4372339"/>
              <a:gd name="connsiteX2013" fmla="*/ 1815544 w 7772481"/>
              <a:gd name="connsiteY2013" fmla="*/ 218275 h 4372339"/>
              <a:gd name="connsiteX2014" fmla="*/ 1808783 w 7772481"/>
              <a:gd name="connsiteY2014" fmla="*/ 122456 h 4372339"/>
              <a:gd name="connsiteX2015" fmla="*/ 1818620 w 7772481"/>
              <a:gd name="connsiteY2015" fmla="*/ 93917 h 4372339"/>
              <a:gd name="connsiteX2016" fmla="*/ 1808783 w 7772481"/>
              <a:gd name="connsiteY2016" fmla="*/ 122456 h 4372339"/>
              <a:gd name="connsiteX2017" fmla="*/ 1815544 w 7772481"/>
              <a:gd name="connsiteY2017" fmla="*/ 218275 h 4372339"/>
              <a:gd name="connsiteX2018" fmla="*/ 1823680 w 7772481"/>
              <a:gd name="connsiteY2018" fmla="*/ 236370 h 4372339"/>
              <a:gd name="connsiteX2019" fmla="*/ 1959900 w 7772481"/>
              <a:gd name="connsiteY2019" fmla="*/ 320328 h 4372339"/>
              <a:gd name="connsiteX2020" fmla="*/ 1880880 w 7772481"/>
              <a:gd name="connsiteY2020" fmla="*/ 298306 h 4372339"/>
              <a:gd name="connsiteX2021" fmla="*/ 1959900 w 7772481"/>
              <a:gd name="connsiteY2021" fmla="*/ 320328 h 4372339"/>
              <a:gd name="connsiteX2022" fmla="*/ 2012849 w 7772481"/>
              <a:gd name="connsiteY2022" fmla="*/ 312677 h 4372339"/>
              <a:gd name="connsiteX2023" fmla="*/ 1961033 w 7772481"/>
              <a:gd name="connsiteY2023" fmla="*/ 320328 h 4372339"/>
              <a:gd name="connsiteX2024" fmla="*/ 1961033 w 7772481"/>
              <a:gd name="connsiteY2024" fmla="*/ 320328 h 4372339"/>
              <a:gd name="connsiteX2025" fmla="*/ 2012849 w 7772481"/>
              <a:gd name="connsiteY2025" fmla="*/ 312677 h 4372339"/>
              <a:gd name="connsiteX2026" fmla="*/ 2123282 w 7772481"/>
              <a:gd name="connsiteY2026" fmla="*/ 203742 h 4372339"/>
              <a:gd name="connsiteX2027" fmla="*/ 2085796 w 7772481"/>
              <a:gd name="connsiteY2027" fmla="*/ 269686 h 4372339"/>
              <a:gd name="connsiteX2028" fmla="*/ 2059686 w 7772481"/>
              <a:gd name="connsiteY2028" fmla="*/ 290979 h 4372339"/>
              <a:gd name="connsiteX2029" fmla="*/ 2085796 w 7772481"/>
              <a:gd name="connsiteY2029" fmla="*/ 269686 h 4372339"/>
              <a:gd name="connsiteX2030" fmla="*/ 2123282 w 7772481"/>
              <a:gd name="connsiteY2030" fmla="*/ 203742 h 4372339"/>
              <a:gd name="connsiteX2031" fmla="*/ 2099722 w 7772481"/>
              <a:gd name="connsiteY2031" fmla="*/ 114440 h 4372339"/>
              <a:gd name="connsiteX2032" fmla="*/ 1956945 w 7772481"/>
              <a:gd name="connsiteY2032" fmla="*/ 26434 h 4372339"/>
              <a:gd name="connsiteX2033" fmla="*/ 1937676 w 7772481"/>
              <a:gd name="connsiteY2033" fmla="*/ 25341 h 4372339"/>
              <a:gd name="connsiteX2034" fmla="*/ 1813965 w 7772481"/>
              <a:gd name="connsiteY2034" fmla="*/ 123711 h 4372339"/>
              <a:gd name="connsiteX2035" fmla="*/ 1820523 w 7772481"/>
              <a:gd name="connsiteY2035" fmla="*/ 216453 h 4372339"/>
              <a:gd name="connsiteX2036" fmla="*/ 1883714 w 7772481"/>
              <a:gd name="connsiteY2036" fmla="*/ 293853 h 4372339"/>
              <a:gd name="connsiteX2037" fmla="*/ 1961033 w 7772481"/>
              <a:gd name="connsiteY2037" fmla="*/ 315066 h 4372339"/>
              <a:gd name="connsiteX2038" fmla="*/ 2082032 w 7772481"/>
              <a:gd name="connsiteY2038" fmla="*/ 266002 h 4372339"/>
              <a:gd name="connsiteX2039" fmla="*/ 2099722 w 7772481"/>
              <a:gd name="connsiteY2039" fmla="*/ 114440 h 4372339"/>
              <a:gd name="connsiteX2040" fmla="*/ 1955852 w 7772481"/>
              <a:gd name="connsiteY2040" fmla="*/ 137717 h 4372339"/>
              <a:gd name="connsiteX2041" fmla="*/ 1950549 w 7772481"/>
              <a:gd name="connsiteY2041" fmla="*/ 137717 h 4372339"/>
              <a:gd name="connsiteX2042" fmla="*/ 1950549 w 7772481"/>
              <a:gd name="connsiteY2042" fmla="*/ 166864 h 4372339"/>
              <a:gd name="connsiteX2043" fmla="*/ 1921402 w 7772481"/>
              <a:gd name="connsiteY2043" fmla="*/ 166864 h 4372339"/>
              <a:gd name="connsiteX2044" fmla="*/ 1921402 w 7772481"/>
              <a:gd name="connsiteY2044" fmla="*/ 172167 h 4372339"/>
              <a:gd name="connsiteX2045" fmla="*/ 1950549 w 7772481"/>
              <a:gd name="connsiteY2045" fmla="*/ 172167 h 4372339"/>
              <a:gd name="connsiteX2046" fmla="*/ 1950549 w 7772481"/>
              <a:gd name="connsiteY2046" fmla="*/ 201313 h 4372339"/>
              <a:gd name="connsiteX2047" fmla="*/ 1955852 w 7772481"/>
              <a:gd name="connsiteY2047" fmla="*/ 201313 h 4372339"/>
              <a:gd name="connsiteX2048" fmla="*/ 1955852 w 7772481"/>
              <a:gd name="connsiteY2048" fmla="*/ 172167 h 4372339"/>
              <a:gd name="connsiteX2049" fmla="*/ 1984998 w 7772481"/>
              <a:gd name="connsiteY2049" fmla="*/ 172167 h 4372339"/>
              <a:gd name="connsiteX2050" fmla="*/ 1984998 w 7772481"/>
              <a:gd name="connsiteY2050" fmla="*/ 166864 h 4372339"/>
              <a:gd name="connsiteX2051" fmla="*/ 1955852 w 7772481"/>
              <a:gd name="connsiteY2051" fmla="*/ 166864 h 4372339"/>
              <a:gd name="connsiteX2052" fmla="*/ 1955852 w 7772481"/>
              <a:gd name="connsiteY2052" fmla="*/ 137717 h 4372339"/>
              <a:gd name="connsiteX2053" fmla="*/ 4136212 w 7772481"/>
              <a:gd name="connsiteY2053" fmla="*/ 4100225 h 4372339"/>
              <a:gd name="connsiteX2054" fmla="*/ 4076300 w 7772481"/>
              <a:gd name="connsiteY2054" fmla="*/ 4108523 h 4372339"/>
              <a:gd name="connsiteX2055" fmla="*/ 4052295 w 7772481"/>
              <a:gd name="connsiteY2055" fmla="*/ 4107956 h 4372339"/>
              <a:gd name="connsiteX2056" fmla="*/ 3915266 w 7772481"/>
              <a:gd name="connsiteY2056" fmla="*/ 4071847 h 4372339"/>
              <a:gd name="connsiteX2057" fmla="*/ 3900773 w 7772481"/>
              <a:gd name="connsiteY2057" fmla="*/ 4066180 h 4372339"/>
              <a:gd name="connsiteX2058" fmla="*/ 3712252 w 7772481"/>
              <a:gd name="connsiteY2058" fmla="*/ 3863855 h 4372339"/>
              <a:gd name="connsiteX2059" fmla="*/ 3706180 w 7772481"/>
              <a:gd name="connsiteY2059" fmla="*/ 3849281 h 4372339"/>
              <a:gd name="connsiteX2060" fmla="*/ 3697031 w 7772481"/>
              <a:gd name="connsiteY2060" fmla="*/ 3828514 h 4372339"/>
              <a:gd name="connsiteX2061" fmla="*/ 3688247 w 7772481"/>
              <a:gd name="connsiteY2061" fmla="*/ 3813901 h 4372339"/>
              <a:gd name="connsiteX2062" fmla="*/ 3673957 w 7772481"/>
              <a:gd name="connsiteY2062" fmla="*/ 3787143 h 4372339"/>
              <a:gd name="connsiteX2063" fmla="*/ 3632099 w 7772481"/>
              <a:gd name="connsiteY2063" fmla="*/ 3690797 h 4372339"/>
              <a:gd name="connsiteX2064" fmla="*/ 3605260 w 7772481"/>
              <a:gd name="connsiteY2064" fmla="*/ 3642503 h 4372339"/>
              <a:gd name="connsiteX2065" fmla="*/ 3580891 w 7772481"/>
              <a:gd name="connsiteY2065" fmla="*/ 3598986 h 4372339"/>
              <a:gd name="connsiteX2066" fmla="*/ 3565629 w 7772481"/>
              <a:gd name="connsiteY2066" fmla="*/ 3535066 h 4372339"/>
              <a:gd name="connsiteX2067" fmla="*/ 3577166 w 7772481"/>
              <a:gd name="connsiteY2067" fmla="*/ 3507012 h 4372339"/>
              <a:gd name="connsiteX2068" fmla="*/ 3584696 w 7772481"/>
              <a:gd name="connsiteY2068" fmla="*/ 3492196 h 4372339"/>
              <a:gd name="connsiteX2069" fmla="*/ 3585465 w 7772481"/>
              <a:gd name="connsiteY2069" fmla="*/ 3490172 h 4372339"/>
              <a:gd name="connsiteX2070" fmla="*/ 3603155 w 7772481"/>
              <a:gd name="connsiteY2070" fmla="*/ 3456573 h 4372339"/>
              <a:gd name="connsiteX2071" fmla="*/ 3705694 w 7772481"/>
              <a:gd name="connsiteY2071" fmla="*/ 3412448 h 4372339"/>
              <a:gd name="connsiteX2072" fmla="*/ 3871262 w 7772481"/>
              <a:gd name="connsiteY2072" fmla="*/ 3458961 h 4372339"/>
              <a:gd name="connsiteX2073" fmla="*/ 3930932 w 7772481"/>
              <a:gd name="connsiteY2073" fmla="*/ 3502074 h 4372339"/>
              <a:gd name="connsiteX2074" fmla="*/ 3997402 w 7772481"/>
              <a:gd name="connsiteY2074" fmla="*/ 3568787 h 4372339"/>
              <a:gd name="connsiteX2075" fmla="*/ 4092776 w 7772481"/>
              <a:gd name="connsiteY2075" fmla="*/ 3680758 h 4372339"/>
              <a:gd name="connsiteX2076" fmla="*/ 4181106 w 7772481"/>
              <a:gd name="connsiteY2076" fmla="*/ 3813253 h 4372339"/>
              <a:gd name="connsiteX2077" fmla="*/ 4223328 w 7772481"/>
              <a:gd name="connsiteY2077" fmla="*/ 3902190 h 4372339"/>
              <a:gd name="connsiteX2078" fmla="*/ 4212682 w 7772481"/>
              <a:gd name="connsiteY2078" fmla="*/ 4050271 h 4372339"/>
              <a:gd name="connsiteX2079" fmla="*/ 4136172 w 7772481"/>
              <a:gd name="connsiteY2079" fmla="*/ 4100103 h 4372339"/>
              <a:gd name="connsiteX2080" fmla="*/ 4208431 w 7772481"/>
              <a:gd name="connsiteY2080" fmla="*/ 4047275 h 4372339"/>
              <a:gd name="connsiteX2081" fmla="*/ 4218349 w 7772481"/>
              <a:gd name="connsiteY2081" fmla="*/ 3904093 h 4372339"/>
              <a:gd name="connsiteX2082" fmla="*/ 4176491 w 7772481"/>
              <a:gd name="connsiteY2082" fmla="*/ 3815965 h 4372339"/>
              <a:gd name="connsiteX2083" fmla="*/ 4088647 w 7772481"/>
              <a:gd name="connsiteY2083" fmla="*/ 3684158 h 4372339"/>
              <a:gd name="connsiteX2084" fmla="*/ 3993475 w 7772481"/>
              <a:gd name="connsiteY2084" fmla="*/ 3572430 h 4372339"/>
              <a:gd name="connsiteX2085" fmla="*/ 3927612 w 7772481"/>
              <a:gd name="connsiteY2085" fmla="*/ 3506284 h 4372339"/>
              <a:gd name="connsiteX2086" fmla="*/ 3868469 w 7772481"/>
              <a:gd name="connsiteY2086" fmla="*/ 3463535 h 4372339"/>
              <a:gd name="connsiteX2087" fmla="*/ 3717191 w 7772481"/>
              <a:gd name="connsiteY2087" fmla="*/ 3417508 h 4372339"/>
              <a:gd name="connsiteX2088" fmla="*/ 3706018 w 7772481"/>
              <a:gd name="connsiteY2088" fmla="*/ 3417832 h 4372339"/>
              <a:gd name="connsiteX2089" fmla="*/ 3606961 w 7772481"/>
              <a:gd name="connsiteY2089" fmla="*/ 3460337 h 4372339"/>
              <a:gd name="connsiteX2090" fmla="*/ 3590404 w 7772481"/>
              <a:gd name="connsiteY2090" fmla="*/ 3492156 h 4372339"/>
              <a:gd name="connsiteX2091" fmla="*/ 3589634 w 7772481"/>
              <a:gd name="connsiteY2091" fmla="*/ 3494180 h 4372339"/>
              <a:gd name="connsiteX2092" fmla="*/ 3581741 w 7772481"/>
              <a:gd name="connsiteY2092" fmla="*/ 3509724 h 4372339"/>
              <a:gd name="connsiteX2093" fmla="*/ 3570811 w 7772481"/>
              <a:gd name="connsiteY2093" fmla="*/ 3535875 h 4372339"/>
              <a:gd name="connsiteX2094" fmla="*/ 3585546 w 7772481"/>
              <a:gd name="connsiteY2094" fmla="*/ 3596638 h 4372339"/>
              <a:gd name="connsiteX2095" fmla="*/ 3609794 w 7772481"/>
              <a:gd name="connsiteY2095" fmla="*/ 3639953 h 4372339"/>
              <a:gd name="connsiteX2096" fmla="*/ 3636755 w 7772481"/>
              <a:gd name="connsiteY2096" fmla="*/ 3688490 h 4372339"/>
              <a:gd name="connsiteX2097" fmla="*/ 3678855 w 7772481"/>
              <a:gd name="connsiteY2097" fmla="*/ 3785402 h 4372339"/>
              <a:gd name="connsiteX2098" fmla="*/ 3692619 w 7772481"/>
              <a:gd name="connsiteY2098" fmla="*/ 3811148 h 4372339"/>
              <a:gd name="connsiteX2099" fmla="*/ 3701606 w 7772481"/>
              <a:gd name="connsiteY2099" fmla="*/ 3826085 h 4372339"/>
              <a:gd name="connsiteX2100" fmla="*/ 3710997 w 7772481"/>
              <a:gd name="connsiteY2100" fmla="*/ 3847419 h 4372339"/>
              <a:gd name="connsiteX2101" fmla="*/ 3716948 w 7772481"/>
              <a:gd name="connsiteY2101" fmla="*/ 3861709 h 4372339"/>
              <a:gd name="connsiteX2102" fmla="*/ 3902555 w 7772481"/>
              <a:gd name="connsiteY2102" fmla="*/ 4061281 h 4372339"/>
              <a:gd name="connsiteX2103" fmla="*/ 3917047 w 7772481"/>
              <a:gd name="connsiteY2103" fmla="*/ 4066949 h 4372339"/>
              <a:gd name="connsiteX2104" fmla="*/ 4052335 w 7772481"/>
              <a:gd name="connsiteY2104" fmla="*/ 4102694 h 4372339"/>
              <a:gd name="connsiteX2105" fmla="*/ 4076138 w 7772481"/>
              <a:gd name="connsiteY2105" fmla="*/ 4103261 h 4372339"/>
              <a:gd name="connsiteX2106" fmla="*/ 4134431 w 7772481"/>
              <a:gd name="connsiteY2106" fmla="*/ 4095205 h 4372339"/>
              <a:gd name="connsiteX2107" fmla="*/ 4208269 w 7772481"/>
              <a:gd name="connsiteY2107" fmla="*/ 4047316 h 4372339"/>
              <a:gd name="connsiteX2108" fmla="*/ 2724469 w 7772481"/>
              <a:gd name="connsiteY2108" fmla="*/ 29916 h 4372339"/>
              <a:gd name="connsiteX2109" fmla="*/ 2733375 w 7772481"/>
              <a:gd name="connsiteY2109" fmla="*/ 153464 h 4372339"/>
              <a:gd name="connsiteX2110" fmla="*/ 2706050 w 7772481"/>
              <a:gd name="connsiteY2110" fmla="*/ 250579 h 4372339"/>
              <a:gd name="connsiteX2111" fmla="*/ 2698278 w 7772481"/>
              <a:gd name="connsiteY2111" fmla="*/ 268026 h 4372339"/>
              <a:gd name="connsiteX2112" fmla="*/ 2662897 w 7772481"/>
              <a:gd name="connsiteY2112" fmla="*/ 382993 h 4372339"/>
              <a:gd name="connsiteX2113" fmla="*/ 2660185 w 7772481"/>
              <a:gd name="connsiteY2113" fmla="*/ 425134 h 4372339"/>
              <a:gd name="connsiteX2114" fmla="*/ 2657392 w 7772481"/>
              <a:gd name="connsiteY2114" fmla="*/ 468328 h 4372339"/>
              <a:gd name="connsiteX2115" fmla="*/ 2656542 w 7772481"/>
              <a:gd name="connsiteY2115" fmla="*/ 486301 h 4372339"/>
              <a:gd name="connsiteX2116" fmla="*/ 2640835 w 7772481"/>
              <a:gd name="connsiteY2116" fmla="*/ 554107 h 4372339"/>
              <a:gd name="connsiteX2117" fmla="*/ 2581530 w 7772481"/>
              <a:gd name="connsiteY2117" fmla="*/ 599163 h 4372339"/>
              <a:gd name="connsiteX2118" fmla="*/ 2488504 w 7772481"/>
              <a:gd name="connsiteY2118" fmla="*/ 612765 h 4372339"/>
              <a:gd name="connsiteX2119" fmla="*/ 2422115 w 7772481"/>
              <a:gd name="connsiteY2119" fmla="*/ 609850 h 4372339"/>
              <a:gd name="connsiteX2120" fmla="*/ 2396490 w 7772481"/>
              <a:gd name="connsiteY2120" fmla="*/ 608271 h 4372339"/>
              <a:gd name="connsiteX2121" fmla="*/ 2382079 w 7772481"/>
              <a:gd name="connsiteY2121" fmla="*/ 607462 h 4372339"/>
              <a:gd name="connsiteX2122" fmla="*/ 2288284 w 7772481"/>
              <a:gd name="connsiteY2122" fmla="*/ 603980 h 4372339"/>
              <a:gd name="connsiteX2123" fmla="*/ 2150162 w 7772481"/>
              <a:gd name="connsiteY2123" fmla="*/ 622035 h 4372339"/>
              <a:gd name="connsiteX2124" fmla="*/ 2004227 w 7772481"/>
              <a:gd name="connsiteY2124" fmla="*/ 740321 h 4372339"/>
              <a:gd name="connsiteX2125" fmla="*/ 1981436 w 7772481"/>
              <a:gd name="connsiteY2125" fmla="*/ 767079 h 4372339"/>
              <a:gd name="connsiteX2126" fmla="*/ 1978157 w 7772481"/>
              <a:gd name="connsiteY2126" fmla="*/ 770884 h 4372339"/>
              <a:gd name="connsiteX2127" fmla="*/ 1873918 w 7772481"/>
              <a:gd name="connsiteY2127" fmla="*/ 836909 h 4372339"/>
              <a:gd name="connsiteX2128" fmla="*/ 1863757 w 7772481"/>
              <a:gd name="connsiteY2128" fmla="*/ 836383 h 4372339"/>
              <a:gd name="connsiteX2129" fmla="*/ 1717093 w 7772481"/>
              <a:gd name="connsiteY2129" fmla="*/ 754975 h 4372339"/>
              <a:gd name="connsiteX2130" fmla="*/ 1701063 w 7772481"/>
              <a:gd name="connsiteY2130" fmla="*/ 732144 h 4372339"/>
              <a:gd name="connsiteX2131" fmla="*/ 1694262 w 7772481"/>
              <a:gd name="connsiteY2131" fmla="*/ 720688 h 4372339"/>
              <a:gd name="connsiteX2132" fmla="*/ 1679608 w 7772481"/>
              <a:gd name="connsiteY2132" fmla="*/ 702147 h 4372339"/>
              <a:gd name="connsiteX2133" fmla="*/ 1667989 w 7772481"/>
              <a:gd name="connsiteY2133" fmla="*/ 687979 h 4372339"/>
              <a:gd name="connsiteX2134" fmla="*/ 1615162 w 7772481"/>
              <a:gd name="connsiteY2134" fmla="*/ 609243 h 4372339"/>
              <a:gd name="connsiteX2135" fmla="*/ 1546748 w 7772481"/>
              <a:gd name="connsiteY2135" fmla="*/ 476748 h 4372339"/>
              <a:gd name="connsiteX2136" fmla="*/ 1537275 w 7772481"/>
              <a:gd name="connsiteY2136" fmla="*/ 456183 h 4372339"/>
              <a:gd name="connsiteX2137" fmla="*/ 1481978 w 7772481"/>
              <a:gd name="connsiteY2137" fmla="*/ 353604 h 4372339"/>
              <a:gd name="connsiteX2138" fmla="*/ 1446598 w 7772481"/>
              <a:gd name="connsiteY2138" fmla="*/ 303286 h 4372339"/>
              <a:gd name="connsiteX2139" fmla="*/ 1405711 w 7772481"/>
              <a:gd name="connsiteY2139" fmla="*/ 254222 h 4372339"/>
              <a:gd name="connsiteX2140" fmla="*/ 1326530 w 7772481"/>
              <a:gd name="connsiteY2140" fmla="*/ 148647 h 4372339"/>
              <a:gd name="connsiteX2141" fmla="*/ 1324142 w 7772481"/>
              <a:gd name="connsiteY2141" fmla="*/ 144316 h 4372339"/>
              <a:gd name="connsiteX2142" fmla="*/ 1260303 w 7772481"/>
              <a:gd name="connsiteY2142" fmla="*/ 3643 h 4372339"/>
              <a:gd name="connsiteX2143" fmla="*/ 1259534 w 7772481"/>
              <a:gd name="connsiteY2143" fmla="*/ 243 h 4372339"/>
              <a:gd name="connsiteX2144" fmla="*/ 1254109 w 7772481"/>
              <a:gd name="connsiteY2144" fmla="*/ 243 h 4372339"/>
              <a:gd name="connsiteX2145" fmla="*/ 1255162 w 7772481"/>
              <a:gd name="connsiteY2145" fmla="*/ 4939 h 4372339"/>
              <a:gd name="connsiteX2146" fmla="*/ 1319527 w 7772481"/>
              <a:gd name="connsiteY2146" fmla="*/ 146906 h 4372339"/>
              <a:gd name="connsiteX2147" fmla="*/ 1321915 w 7772481"/>
              <a:gd name="connsiteY2147" fmla="*/ 151238 h 4372339"/>
              <a:gd name="connsiteX2148" fmla="*/ 1401704 w 7772481"/>
              <a:gd name="connsiteY2148" fmla="*/ 257704 h 4372339"/>
              <a:gd name="connsiteX2149" fmla="*/ 1442428 w 7772481"/>
              <a:gd name="connsiteY2149" fmla="*/ 306605 h 4372339"/>
              <a:gd name="connsiteX2150" fmla="*/ 1477485 w 7772481"/>
              <a:gd name="connsiteY2150" fmla="*/ 356437 h 4372339"/>
              <a:gd name="connsiteX2151" fmla="*/ 1532458 w 7772481"/>
              <a:gd name="connsiteY2151" fmla="*/ 458450 h 4372339"/>
              <a:gd name="connsiteX2152" fmla="*/ 1541890 w 7772481"/>
              <a:gd name="connsiteY2152" fmla="*/ 479015 h 4372339"/>
              <a:gd name="connsiteX2153" fmla="*/ 1610668 w 7772481"/>
              <a:gd name="connsiteY2153" fmla="*/ 612158 h 4372339"/>
              <a:gd name="connsiteX2154" fmla="*/ 1663658 w 7772481"/>
              <a:gd name="connsiteY2154" fmla="*/ 691136 h 4372339"/>
              <a:gd name="connsiteX2155" fmla="*/ 1675559 w 7772481"/>
              <a:gd name="connsiteY2155" fmla="*/ 705710 h 4372339"/>
              <a:gd name="connsiteX2156" fmla="*/ 1689728 w 7772481"/>
              <a:gd name="connsiteY2156" fmla="*/ 723643 h 4372339"/>
              <a:gd name="connsiteX2157" fmla="*/ 1696367 w 7772481"/>
              <a:gd name="connsiteY2157" fmla="*/ 734816 h 4372339"/>
              <a:gd name="connsiteX2158" fmla="*/ 1713329 w 7772481"/>
              <a:gd name="connsiteY2158" fmla="*/ 758862 h 4372339"/>
              <a:gd name="connsiteX2159" fmla="*/ 1863150 w 7772481"/>
              <a:gd name="connsiteY2159" fmla="*/ 841767 h 4372339"/>
              <a:gd name="connsiteX2160" fmla="*/ 1873796 w 7772481"/>
              <a:gd name="connsiteY2160" fmla="*/ 842293 h 4372339"/>
              <a:gd name="connsiteX2161" fmla="*/ 1982003 w 7772481"/>
              <a:gd name="connsiteY2161" fmla="*/ 774487 h 4372339"/>
              <a:gd name="connsiteX2162" fmla="*/ 1985282 w 7772481"/>
              <a:gd name="connsiteY2162" fmla="*/ 770723 h 4372339"/>
              <a:gd name="connsiteX2163" fmla="*/ 2008113 w 7772481"/>
              <a:gd name="connsiteY2163" fmla="*/ 743883 h 4372339"/>
              <a:gd name="connsiteX2164" fmla="*/ 2151700 w 7772481"/>
              <a:gd name="connsiteY2164" fmla="*/ 627217 h 4372339"/>
              <a:gd name="connsiteX2165" fmla="*/ 2288122 w 7772481"/>
              <a:gd name="connsiteY2165" fmla="*/ 609445 h 4372339"/>
              <a:gd name="connsiteX2166" fmla="*/ 2381593 w 7772481"/>
              <a:gd name="connsiteY2166" fmla="*/ 612927 h 4372339"/>
              <a:gd name="connsiteX2167" fmla="*/ 2396045 w 7772481"/>
              <a:gd name="connsiteY2167" fmla="*/ 613736 h 4372339"/>
              <a:gd name="connsiteX2168" fmla="*/ 2421629 w 7772481"/>
              <a:gd name="connsiteY2168" fmla="*/ 615315 h 4372339"/>
              <a:gd name="connsiteX2169" fmla="*/ 2488383 w 7772481"/>
              <a:gd name="connsiteY2169" fmla="*/ 618230 h 4372339"/>
              <a:gd name="connsiteX2170" fmla="*/ 2488383 w 7772481"/>
              <a:gd name="connsiteY2170" fmla="*/ 618230 h 4372339"/>
              <a:gd name="connsiteX2171" fmla="*/ 2583190 w 7772481"/>
              <a:gd name="connsiteY2171" fmla="*/ 604304 h 4372339"/>
              <a:gd name="connsiteX2172" fmla="*/ 2644883 w 7772481"/>
              <a:gd name="connsiteY2172" fmla="*/ 557508 h 4372339"/>
              <a:gd name="connsiteX2173" fmla="*/ 2661683 w 7772481"/>
              <a:gd name="connsiteY2173" fmla="*/ 486625 h 4372339"/>
              <a:gd name="connsiteX2174" fmla="*/ 2662533 w 7772481"/>
              <a:gd name="connsiteY2174" fmla="*/ 468854 h 4372339"/>
              <a:gd name="connsiteX2175" fmla="*/ 2665326 w 7772481"/>
              <a:gd name="connsiteY2175" fmla="*/ 425579 h 4372339"/>
              <a:gd name="connsiteX2176" fmla="*/ 2668038 w 7772481"/>
              <a:gd name="connsiteY2176" fmla="*/ 383519 h 4372339"/>
              <a:gd name="connsiteX2177" fmla="*/ 2702974 w 7772481"/>
              <a:gd name="connsiteY2177" fmla="*/ 270253 h 4372339"/>
              <a:gd name="connsiteX2178" fmla="*/ 2710746 w 7772481"/>
              <a:gd name="connsiteY2178" fmla="*/ 252886 h 4372339"/>
              <a:gd name="connsiteX2179" fmla="*/ 2738557 w 7772481"/>
              <a:gd name="connsiteY2179" fmla="*/ 153545 h 4372339"/>
              <a:gd name="connsiteX2180" fmla="*/ 2729610 w 7772481"/>
              <a:gd name="connsiteY2180" fmla="*/ 29430 h 4372339"/>
              <a:gd name="connsiteX2181" fmla="*/ 2723255 w 7772481"/>
              <a:gd name="connsiteY2181" fmla="*/ 202 h 4372339"/>
              <a:gd name="connsiteX2182" fmla="*/ 2717668 w 7772481"/>
              <a:gd name="connsiteY2182" fmla="*/ 202 h 4372339"/>
              <a:gd name="connsiteX2183" fmla="*/ 2724348 w 7772481"/>
              <a:gd name="connsiteY2183" fmla="*/ 29997 h 4372339"/>
              <a:gd name="connsiteX2184" fmla="*/ 3648940 w 7772481"/>
              <a:gd name="connsiteY2184" fmla="*/ 112052 h 4372339"/>
              <a:gd name="connsiteX2185" fmla="*/ 3585991 w 7772481"/>
              <a:gd name="connsiteY2185" fmla="*/ 319883 h 4372339"/>
              <a:gd name="connsiteX2186" fmla="*/ 3564860 w 7772481"/>
              <a:gd name="connsiteY2186" fmla="*/ 363603 h 4372339"/>
              <a:gd name="connsiteX2187" fmla="*/ 3488310 w 7772481"/>
              <a:gd name="connsiteY2187" fmla="*/ 615882 h 4372339"/>
              <a:gd name="connsiteX2188" fmla="*/ 3487136 w 7772481"/>
              <a:gd name="connsiteY2188" fmla="*/ 739795 h 4372339"/>
              <a:gd name="connsiteX2189" fmla="*/ 3486933 w 7772481"/>
              <a:gd name="connsiteY2189" fmla="*/ 806468 h 4372339"/>
              <a:gd name="connsiteX2190" fmla="*/ 3487824 w 7772481"/>
              <a:gd name="connsiteY2190" fmla="*/ 846058 h 4372339"/>
              <a:gd name="connsiteX2191" fmla="*/ 3460985 w 7772481"/>
              <a:gd name="connsiteY2191" fmla="*/ 1000535 h 4372339"/>
              <a:gd name="connsiteX2192" fmla="*/ 3326628 w 7772481"/>
              <a:gd name="connsiteY2192" fmla="*/ 1097123 h 4372339"/>
              <a:gd name="connsiteX2193" fmla="*/ 3182029 w 7772481"/>
              <a:gd name="connsiteY2193" fmla="*/ 1115582 h 4372339"/>
              <a:gd name="connsiteX2194" fmla="*/ 2960677 w 7772481"/>
              <a:gd name="connsiteY2194" fmla="*/ 1093965 h 4372339"/>
              <a:gd name="connsiteX2195" fmla="*/ 2905016 w 7772481"/>
              <a:gd name="connsiteY2195" fmla="*/ 1086031 h 4372339"/>
              <a:gd name="connsiteX2196" fmla="*/ 2587845 w 7772481"/>
              <a:gd name="connsiteY2196" fmla="*/ 1058099 h 4372339"/>
              <a:gd name="connsiteX2197" fmla="*/ 2355240 w 7772481"/>
              <a:gd name="connsiteY2197" fmla="*/ 1090484 h 4372339"/>
              <a:gd name="connsiteX2198" fmla="*/ 2041186 w 7772481"/>
              <a:gd name="connsiteY2198" fmla="*/ 1381058 h 4372339"/>
              <a:gd name="connsiteX2199" fmla="*/ 1999450 w 7772481"/>
              <a:gd name="connsiteY2199" fmla="*/ 1440363 h 4372339"/>
              <a:gd name="connsiteX2200" fmla="*/ 1992528 w 7772481"/>
              <a:gd name="connsiteY2200" fmla="*/ 1449957 h 4372339"/>
              <a:gd name="connsiteX2201" fmla="*/ 1765104 w 7772481"/>
              <a:gd name="connsiteY2201" fmla="*/ 1616740 h 4372339"/>
              <a:gd name="connsiteX2202" fmla="*/ 1744297 w 7772481"/>
              <a:gd name="connsiteY2202" fmla="*/ 1615688 h 4372339"/>
              <a:gd name="connsiteX2203" fmla="*/ 1422835 w 7772481"/>
              <a:gd name="connsiteY2203" fmla="*/ 1421256 h 4372339"/>
              <a:gd name="connsiteX2204" fmla="*/ 1390045 w 7772481"/>
              <a:gd name="connsiteY2204" fmla="*/ 1366323 h 4372339"/>
              <a:gd name="connsiteX2205" fmla="*/ 1376605 w 7772481"/>
              <a:gd name="connsiteY2205" fmla="*/ 1338958 h 4372339"/>
              <a:gd name="connsiteX2206" fmla="*/ 1346123 w 7772481"/>
              <a:gd name="connsiteY2206" fmla="*/ 1295117 h 4372339"/>
              <a:gd name="connsiteX2207" fmla="*/ 1322037 w 7772481"/>
              <a:gd name="connsiteY2207" fmla="*/ 1261963 h 4372339"/>
              <a:gd name="connsiteX2208" fmla="*/ 1213587 w 7772481"/>
              <a:gd name="connsiteY2208" fmla="*/ 1077854 h 4372339"/>
              <a:gd name="connsiteX2209" fmla="*/ 1129022 w 7772481"/>
              <a:gd name="connsiteY2209" fmla="*/ 872128 h 4372339"/>
              <a:gd name="connsiteX2210" fmla="*/ 1087043 w 7772481"/>
              <a:gd name="connsiteY2210" fmla="*/ 759307 h 4372339"/>
              <a:gd name="connsiteX2211" fmla="*/ 978391 w 7772481"/>
              <a:gd name="connsiteY2211" fmla="*/ 558317 h 4372339"/>
              <a:gd name="connsiteX2212" fmla="*/ 899858 w 7772481"/>
              <a:gd name="connsiteY2212" fmla="*/ 464927 h 4372339"/>
              <a:gd name="connsiteX2213" fmla="*/ 778859 w 7772481"/>
              <a:gd name="connsiteY2213" fmla="*/ 359838 h 4372339"/>
              <a:gd name="connsiteX2214" fmla="*/ 599770 w 7772481"/>
              <a:gd name="connsiteY2214" fmla="*/ 189290 h 4372339"/>
              <a:gd name="connsiteX2215" fmla="*/ 476140 w 7772481"/>
              <a:gd name="connsiteY2215" fmla="*/ 162 h 4372339"/>
              <a:gd name="connsiteX2216" fmla="*/ 470109 w 7772481"/>
              <a:gd name="connsiteY2216" fmla="*/ 162 h 4372339"/>
              <a:gd name="connsiteX2217" fmla="*/ 595520 w 7772481"/>
              <a:gd name="connsiteY2217" fmla="*/ 192488 h 4372339"/>
              <a:gd name="connsiteX2218" fmla="*/ 775499 w 7772481"/>
              <a:gd name="connsiteY2218" fmla="*/ 363967 h 4372339"/>
              <a:gd name="connsiteX2219" fmla="*/ 896093 w 7772481"/>
              <a:gd name="connsiteY2219" fmla="*/ 468692 h 4372339"/>
              <a:gd name="connsiteX2220" fmla="*/ 974060 w 7772481"/>
              <a:gd name="connsiteY2220" fmla="*/ 561394 h 4372339"/>
              <a:gd name="connsiteX2221" fmla="*/ 1082104 w 7772481"/>
              <a:gd name="connsiteY2221" fmla="*/ 761290 h 4372339"/>
              <a:gd name="connsiteX2222" fmla="*/ 1124002 w 7772481"/>
              <a:gd name="connsiteY2222" fmla="*/ 873869 h 4372339"/>
              <a:gd name="connsiteX2223" fmla="*/ 1208851 w 7772481"/>
              <a:gd name="connsiteY2223" fmla="*/ 1080283 h 4372339"/>
              <a:gd name="connsiteX2224" fmla="*/ 1317503 w 7772481"/>
              <a:gd name="connsiteY2224" fmla="*/ 1264756 h 4372339"/>
              <a:gd name="connsiteX2225" fmla="*/ 1341913 w 7772481"/>
              <a:gd name="connsiteY2225" fmla="*/ 1298355 h 4372339"/>
              <a:gd name="connsiteX2226" fmla="*/ 1371910 w 7772481"/>
              <a:gd name="connsiteY2226" fmla="*/ 1341508 h 4372339"/>
              <a:gd name="connsiteX2227" fmla="*/ 1385188 w 7772481"/>
              <a:gd name="connsiteY2227" fmla="*/ 1368550 h 4372339"/>
              <a:gd name="connsiteX2228" fmla="*/ 1418868 w 7772481"/>
              <a:gd name="connsiteY2228" fmla="*/ 1424859 h 4372339"/>
              <a:gd name="connsiteX2229" fmla="*/ 1743730 w 7772481"/>
              <a:gd name="connsiteY2229" fmla="*/ 1620991 h 4372339"/>
              <a:gd name="connsiteX2230" fmla="*/ 1765064 w 7772481"/>
              <a:gd name="connsiteY2230" fmla="*/ 1622043 h 4372339"/>
              <a:gd name="connsiteX2231" fmla="*/ 1996819 w 7772481"/>
              <a:gd name="connsiteY2231" fmla="*/ 1453075 h 4372339"/>
              <a:gd name="connsiteX2232" fmla="*/ 2003741 w 7772481"/>
              <a:gd name="connsiteY2232" fmla="*/ 1443480 h 4372339"/>
              <a:gd name="connsiteX2233" fmla="*/ 2045558 w 7772481"/>
              <a:gd name="connsiteY2233" fmla="*/ 1384054 h 4372339"/>
              <a:gd name="connsiteX2234" fmla="*/ 2356980 w 7772481"/>
              <a:gd name="connsiteY2234" fmla="*/ 1095504 h 4372339"/>
              <a:gd name="connsiteX2235" fmla="*/ 2587886 w 7772481"/>
              <a:gd name="connsiteY2235" fmla="*/ 1063402 h 4372339"/>
              <a:gd name="connsiteX2236" fmla="*/ 2904368 w 7772481"/>
              <a:gd name="connsiteY2236" fmla="*/ 1091294 h 4372339"/>
              <a:gd name="connsiteX2237" fmla="*/ 2959989 w 7772481"/>
              <a:gd name="connsiteY2237" fmla="*/ 1099228 h 4372339"/>
              <a:gd name="connsiteX2238" fmla="*/ 3182110 w 7772481"/>
              <a:gd name="connsiteY2238" fmla="*/ 1120885 h 4372339"/>
              <a:gd name="connsiteX2239" fmla="*/ 3182110 w 7772481"/>
              <a:gd name="connsiteY2239" fmla="*/ 1120885 h 4372339"/>
              <a:gd name="connsiteX2240" fmla="*/ 3328166 w 7772481"/>
              <a:gd name="connsiteY2240" fmla="*/ 1102224 h 4372339"/>
              <a:gd name="connsiteX2241" fmla="*/ 3465276 w 7772481"/>
              <a:gd name="connsiteY2241" fmla="*/ 1003773 h 4372339"/>
              <a:gd name="connsiteX2242" fmla="*/ 3493208 w 7772481"/>
              <a:gd name="connsiteY2242" fmla="*/ 845856 h 4372339"/>
              <a:gd name="connsiteX2243" fmla="*/ 3492318 w 7772481"/>
              <a:gd name="connsiteY2243" fmla="*/ 806508 h 4372339"/>
              <a:gd name="connsiteX2244" fmla="*/ 3492520 w 7772481"/>
              <a:gd name="connsiteY2244" fmla="*/ 739795 h 4372339"/>
              <a:gd name="connsiteX2245" fmla="*/ 3493694 w 7772481"/>
              <a:gd name="connsiteY2245" fmla="*/ 616003 h 4372339"/>
              <a:gd name="connsiteX2246" fmla="*/ 3569758 w 7772481"/>
              <a:gd name="connsiteY2246" fmla="*/ 365789 h 4372339"/>
              <a:gd name="connsiteX2247" fmla="*/ 3590849 w 7772481"/>
              <a:gd name="connsiteY2247" fmla="*/ 322190 h 4372339"/>
              <a:gd name="connsiteX2248" fmla="*/ 3654324 w 7772481"/>
              <a:gd name="connsiteY2248" fmla="*/ 112012 h 4372339"/>
              <a:gd name="connsiteX2249" fmla="*/ 3650194 w 7772481"/>
              <a:gd name="connsiteY2249" fmla="*/ 81 h 4372339"/>
              <a:gd name="connsiteX2250" fmla="*/ 3644891 w 7772481"/>
              <a:gd name="connsiteY2250" fmla="*/ 81 h 4372339"/>
              <a:gd name="connsiteX2251" fmla="*/ 3649021 w 7772481"/>
              <a:gd name="connsiteY2251" fmla="*/ 112052 h 4372339"/>
              <a:gd name="connsiteX2252" fmla="*/ 3343751 w 7772481"/>
              <a:gd name="connsiteY2252" fmla="*/ 125856 h 4372339"/>
              <a:gd name="connsiteX2253" fmla="*/ 3292705 w 7772481"/>
              <a:gd name="connsiteY2253" fmla="*/ 296647 h 4372339"/>
              <a:gd name="connsiteX2254" fmla="*/ 3276026 w 7772481"/>
              <a:gd name="connsiteY2254" fmla="*/ 331703 h 4372339"/>
              <a:gd name="connsiteX2255" fmla="*/ 3213199 w 7772481"/>
              <a:gd name="connsiteY2255" fmla="*/ 538239 h 4372339"/>
              <a:gd name="connsiteX2256" fmla="*/ 3211297 w 7772481"/>
              <a:gd name="connsiteY2256" fmla="*/ 635272 h 4372339"/>
              <a:gd name="connsiteX2257" fmla="*/ 3210447 w 7772481"/>
              <a:gd name="connsiteY2257" fmla="*/ 693768 h 4372339"/>
              <a:gd name="connsiteX2258" fmla="*/ 3210771 w 7772481"/>
              <a:gd name="connsiteY2258" fmla="*/ 726193 h 4372339"/>
              <a:gd name="connsiteX2259" fmla="*/ 3187656 w 7772481"/>
              <a:gd name="connsiteY2259" fmla="*/ 851726 h 4372339"/>
              <a:gd name="connsiteX2260" fmla="*/ 3078316 w 7772481"/>
              <a:gd name="connsiteY2260" fmla="*/ 931150 h 4372339"/>
              <a:gd name="connsiteX2261" fmla="*/ 2952500 w 7772481"/>
              <a:gd name="connsiteY2261" fmla="*/ 947666 h 4372339"/>
              <a:gd name="connsiteX2262" fmla="*/ 2952500 w 7772481"/>
              <a:gd name="connsiteY2262" fmla="*/ 947666 h 4372339"/>
              <a:gd name="connsiteX2263" fmla="*/ 2780657 w 7772481"/>
              <a:gd name="connsiteY2263" fmla="*/ 932567 h 4372339"/>
              <a:gd name="connsiteX2264" fmla="*/ 2735602 w 7772481"/>
              <a:gd name="connsiteY2264" fmla="*/ 926778 h 4372339"/>
              <a:gd name="connsiteX2265" fmla="*/ 2731837 w 7772481"/>
              <a:gd name="connsiteY2265" fmla="*/ 926332 h 4372339"/>
              <a:gd name="connsiteX2266" fmla="*/ 2485306 w 7772481"/>
              <a:gd name="connsiteY2266" fmla="*/ 906942 h 4372339"/>
              <a:gd name="connsiteX2267" fmla="*/ 2286907 w 7772481"/>
              <a:gd name="connsiteY2267" fmla="*/ 934307 h 4372339"/>
              <a:gd name="connsiteX2268" fmla="*/ 2028718 w 7772481"/>
              <a:gd name="connsiteY2268" fmla="*/ 1167479 h 4372339"/>
              <a:gd name="connsiteX2269" fmla="*/ 1993418 w 7772481"/>
              <a:gd name="connsiteY2269" fmla="*/ 1215935 h 4372339"/>
              <a:gd name="connsiteX2270" fmla="*/ 1987710 w 7772481"/>
              <a:gd name="connsiteY2270" fmla="*/ 1223627 h 4372339"/>
              <a:gd name="connsiteX2271" fmla="*/ 1801375 w 7772481"/>
              <a:gd name="connsiteY2271" fmla="*/ 1356770 h 4372339"/>
              <a:gd name="connsiteX2272" fmla="*/ 1784171 w 7772481"/>
              <a:gd name="connsiteY2272" fmla="*/ 1355920 h 4372339"/>
              <a:gd name="connsiteX2273" fmla="*/ 1521002 w 7772481"/>
              <a:gd name="connsiteY2273" fmla="*/ 1199176 h 4372339"/>
              <a:gd name="connsiteX2274" fmla="*/ 1493799 w 7772481"/>
              <a:gd name="connsiteY2274" fmla="*/ 1154971 h 4372339"/>
              <a:gd name="connsiteX2275" fmla="*/ 1482545 w 7772481"/>
              <a:gd name="connsiteY2275" fmla="*/ 1132868 h 4372339"/>
              <a:gd name="connsiteX2276" fmla="*/ 1457366 w 7772481"/>
              <a:gd name="connsiteY2276" fmla="*/ 1097447 h 4372339"/>
              <a:gd name="connsiteX2277" fmla="*/ 1437449 w 7772481"/>
              <a:gd name="connsiteY2277" fmla="*/ 1070608 h 4372339"/>
              <a:gd name="connsiteX2278" fmla="*/ 1347540 w 7772481"/>
              <a:gd name="connsiteY2278" fmla="*/ 921637 h 4372339"/>
              <a:gd name="connsiteX2279" fmla="*/ 1270990 w 7772481"/>
              <a:gd name="connsiteY2279" fmla="*/ 744734 h 4372339"/>
              <a:gd name="connsiteX2280" fmla="*/ 1237188 w 7772481"/>
              <a:gd name="connsiteY2280" fmla="*/ 658225 h 4372339"/>
              <a:gd name="connsiteX2281" fmla="*/ 1146308 w 7772481"/>
              <a:gd name="connsiteY2281" fmla="*/ 490026 h 4372339"/>
              <a:gd name="connsiteX2282" fmla="*/ 1082145 w 7772481"/>
              <a:gd name="connsiteY2282" fmla="*/ 410966 h 4372339"/>
              <a:gd name="connsiteX2283" fmla="*/ 986771 w 7772481"/>
              <a:gd name="connsiteY2283" fmla="*/ 322636 h 4372339"/>
              <a:gd name="connsiteX2284" fmla="*/ 842091 w 7772481"/>
              <a:gd name="connsiteY2284" fmla="*/ 175648 h 4372339"/>
              <a:gd name="connsiteX2285" fmla="*/ 734087 w 7772481"/>
              <a:gd name="connsiteY2285" fmla="*/ 121 h 4372339"/>
              <a:gd name="connsiteX2286" fmla="*/ 728177 w 7772481"/>
              <a:gd name="connsiteY2286" fmla="*/ 121 h 4372339"/>
              <a:gd name="connsiteX2287" fmla="*/ 837760 w 7772481"/>
              <a:gd name="connsiteY2287" fmla="*/ 178725 h 4372339"/>
              <a:gd name="connsiteX2288" fmla="*/ 983249 w 7772481"/>
              <a:gd name="connsiteY2288" fmla="*/ 326643 h 4372339"/>
              <a:gd name="connsiteX2289" fmla="*/ 1078299 w 7772481"/>
              <a:gd name="connsiteY2289" fmla="*/ 414649 h 4372339"/>
              <a:gd name="connsiteX2290" fmla="*/ 1141936 w 7772481"/>
              <a:gd name="connsiteY2290" fmla="*/ 493062 h 4372339"/>
              <a:gd name="connsiteX2291" fmla="*/ 1232290 w 7772481"/>
              <a:gd name="connsiteY2291" fmla="*/ 660290 h 4372339"/>
              <a:gd name="connsiteX2292" fmla="*/ 1266011 w 7772481"/>
              <a:gd name="connsiteY2292" fmla="*/ 746636 h 4372339"/>
              <a:gd name="connsiteX2293" fmla="*/ 1342844 w 7772481"/>
              <a:gd name="connsiteY2293" fmla="*/ 924187 h 4372339"/>
              <a:gd name="connsiteX2294" fmla="*/ 1432955 w 7772481"/>
              <a:gd name="connsiteY2294" fmla="*/ 1073522 h 4372339"/>
              <a:gd name="connsiteX2295" fmla="*/ 1453196 w 7772481"/>
              <a:gd name="connsiteY2295" fmla="*/ 1100766 h 4372339"/>
              <a:gd name="connsiteX2296" fmla="*/ 1477930 w 7772481"/>
              <a:gd name="connsiteY2296" fmla="*/ 1135499 h 4372339"/>
              <a:gd name="connsiteX2297" fmla="*/ 1489022 w 7772481"/>
              <a:gd name="connsiteY2297" fmla="*/ 1157278 h 4372339"/>
              <a:gd name="connsiteX2298" fmla="*/ 1517116 w 7772481"/>
              <a:gd name="connsiteY2298" fmla="*/ 1202819 h 4372339"/>
              <a:gd name="connsiteX2299" fmla="*/ 1783644 w 7772481"/>
              <a:gd name="connsiteY2299" fmla="*/ 1361223 h 4372339"/>
              <a:gd name="connsiteX2300" fmla="*/ 1801375 w 7772481"/>
              <a:gd name="connsiteY2300" fmla="*/ 1362113 h 4372339"/>
              <a:gd name="connsiteX2301" fmla="*/ 1991961 w 7772481"/>
              <a:gd name="connsiteY2301" fmla="*/ 1226865 h 4372339"/>
              <a:gd name="connsiteX2302" fmla="*/ 1997669 w 7772481"/>
              <a:gd name="connsiteY2302" fmla="*/ 1219214 h 4372339"/>
              <a:gd name="connsiteX2303" fmla="*/ 2033049 w 7772481"/>
              <a:gd name="connsiteY2303" fmla="*/ 1170677 h 4372339"/>
              <a:gd name="connsiteX2304" fmla="*/ 2288648 w 7772481"/>
              <a:gd name="connsiteY2304" fmla="*/ 939408 h 4372339"/>
              <a:gd name="connsiteX2305" fmla="*/ 2485306 w 7772481"/>
              <a:gd name="connsiteY2305" fmla="*/ 912326 h 4372339"/>
              <a:gd name="connsiteX2306" fmla="*/ 2731189 w 7772481"/>
              <a:gd name="connsiteY2306" fmla="*/ 931676 h 4372339"/>
              <a:gd name="connsiteX2307" fmla="*/ 2734954 w 7772481"/>
              <a:gd name="connsiteY2307" fmla="*/ 932121 h 4372339"/>
              <a:gd name="connsiteX2308" fmla="*/ 2779969 w 7772481"/>
              <a:gd name="connsiteY2308" fmla="*/ 937910 h 4372339"/>
              <a:gd name="connsiteX2309" fmla="*/ 2952500 w 7772481"/>
              <a:gd name="connsiteY2309" fmla="*/ 953050 h 4372339"/>
              <a:gd name="connsiteX2310" fmla="*/ 2952500 w 7772481"/>
              <a:gd name="connsiteY2310" fmla="*/ 953050 h 4372339"/>
              <a:gd name="connsiteX2311" fmla="*/ 3079854 w 7772481"/>
              <a:gd name="connsiteY2311" fmla="*/ 936291 h 4372339"/>
              <a:gd name="connsiteX2312" fmla="*/ 3191866 w 7772481"/>
              <a:gd name="connsiteY2312" fmla="*/ 855045 h 4372339"/>
              <a:gd name="connsiteX2313" fmla="*/ 3216074 w 7772481"/>
              <a:gd name="connsiteY2313" fmla="*/ 726153 h 4372339"/>
              <a:gd name="connsiteX2314" fmla="*/ 3215750 w 7772481"/>
              <a:gd name="connsiteY2314" fmla="*/ 693970 h 4372339"/>
              <a:gd name="connsiteX2315" fmla="*/ 3216600 w 7772481"/>
              <a:gd name="connsiteY2315" fmla="*/ 635434 h 4372339"/>
              <a:gd name="connsiteX2316" fmla="*/ 3218502 w 7772481"/>
              <a:gd name="connsiteY2316" fmla="*/ 538522 h 4372339"/>
              <a:gd name="connsiteX2317" fmla="*/ 3280844 w 7772481"/>
              <a:gd name="connsiteY2317" fmla="*/ 334011 h 4372339"/>
              <a:gd name="connsiteX2318" fmla="*/ 3297481 w 7772481"/>
              <a:gd name="connsiteY2318" fmla="*/ 299075 h 4372339"/>
              <a:gd name="connsiteX2319" fmla="*/ 3349054 w 7772481"/>
              <a:gd name="connsiteY2319" fmla="*/ 125937 h 4372339"/>
              <a:gd name="connsiteX2320" fmla="*/ 3343144 w 7772481"/>
              <a:gd name="connsiteY2320" fmla="*/ 202 h 4372339"/>
              <a:gd name="connsiteX2321" fmla="*/ 3337841 w 7772481"/>
              <a:gd name="connsiteY2321" fmla="*/ 202 h 4372339"/>
              <a:gd name="connsiteX2322" fmla="*/ 3343792 w 7772481"/>
              <a:gd name="connsiteY2322" fmla="*/ 125978 h 4372339"/>
              <a:gd name="connsiteX2323" fmla="*/ 3038563 w 7772481"/>
              <a:gd name="connsiteY2323" fmla="*/ 139660 h 4372339"/>
              <a:gd name="connsiteX2324" fmla="*/ 2999418 w 7772481"/>
              <a:gd name="connsiteY2324" fmla="*/ 273491 h 4372339"/>
              <a:gd name="connsiteX2325" fmla="*/ 2987152 w 7772481"/>
              <a:gd name="connsiteY2325" fmla="*/ 299845 h 4372339"/>
              <a:gd name="connsiteX2326" fmla="*/ 2938048 w 7772481"/>
              <a:gd name="connsiteY2326" fmla="*/ 460636 h 4372339"/>
              <a:gd name="connsiteX2327" fmla="*/ 2935539 w 7772481"/>
              <a:gd name="connsiteY2327" fmla="*/ 530466 h 4372339"/>
              <a:gd name="connsiteX2328" fmla="*/ 2933879 w 7772481"/>
              <a:gd name="connsiteY2328" fmla="*/ 581068 h 4372339"/>
              <a:gd name="connsiteX2329" fmla="*/ 2933595 w 7772481"/>
              <a:gd name="connsiteY2329" fmla="*/ 606288 h 4372339"/>
              <a:gd name="connsiteX2330" fmla="*/ 2914205 w 7772481"/>
              <a:gd name="connsiteY2330" fmla="*/ 702916 h 4372339"/>
              <a:gd name="connsiteX2331" fmla="*/ 2829882 w 7772481"/>
              <a:gd name="connsiteY2331" fmla="*/ 765136 h 4372339"/>
              <a:gd name="connsiteX2332" fmla="*/ 2722000 w 7772481"/>
              <a:gd name="connsiteY2332" fmla="*/ 779993 h 4372339"/>
              <a:gd name="connsiteX2333" fmla="*/ 2722000 w 7772481"/>
              <a:gd name="connsiteY2333" fmla="*/ 779993 h 4372339"/>
              <a:gd name="connsiteX2334" fmla="*/ 2601082 w 7772481"/>
              <a:gd name="connsiteY2334" fmla="*/ 771208 h 4372339"/>
              <a:gd name="connsiteX2335" fmla="*/ 2566026 w 7772481"/>
              <a:gd name="connsiteY2335" fmla="*/ 767484 h 4372339"/>
              <a:gd name="connsiteX2336" fmla="*/ 2555662 w 7772481"/>
              <a:gd name="connsiteY2336" fmla="*/ 766472 h 4372339"/>
              <a:gd name="connsiteX2337" fmla="*/ 2384143 w 7772481"/>
              <a:gd name="connsiteY2337" fmla="*/ 755623 h 4372339"/>
              <a:gd name="connsiteX2338" fmla="*/ 2218494 w 7772481"/>
              <a:gd name="connsiteY2338" fmla="*/ 778131 h 4372339"/>
              <a:gd name="connsiteX2339" fmla="*/ 2016331 w 7772481"/>
              <a:gd name="connsiteY2339" fmla="*/ 953900 h 4372339"/>
              <a:gd name="connsiteX2340" fmla="*/ 1987387 w 7772481"/>
              <a:gd name="connsiteY2340" fmla="*/ 991467 h 4372339"/>
              <a:gd name="connsiteX2341" fmla="*/ 1982853 w 7772481"/>
              <a:gd name="connsiteY2341" fmla="*/ 997215 h 4372339"/>
              <a:gd name="connsiteX2342" fmla="*/ 1837565 w 7772481"/>
              <a:gd name="connsiteY2342" fmla="*/ 1096718 h 4372339"/>
              <a:gd name="connsiteX2343" fmla="*/ 1823923 w 7772481"/>
              <a:gd name="connsiteY2343" fmla="*/ 1096030 h 4372339"/>
              <a:gd name="connsiteX2344" fmla="*/ 1619007 w 7772481"/>
              <a:gd name="connsiteY2344" fmla="*/ 976934 h 4372339"/>
              <a:gd name="connsiteX2345" fmla="*/ 1597390 w 7772481"/>
              <a:gd name="connsiteY2345" fmla="*/ 943416 h 4372339"/>
              <a:gd name="connsiteX2346" fmla="*/ 1588363 w 7772481"/>
              <a:gd name="connsiteY2346" fmla="*/ 926656 h 4372339"/>
              <a:gd name="connsiteX2347" fmla="*/ 1568446 w 7772481"/>
              <a:gd name="connsiteY2347" fmla="*/ 899696 h 4372339"/>
              <a:gd name="connsiteX2348" fmla="*/ 1552658 w 7772481"/>
              <a:gd name="connsiteY2348" fmla="*/ 879172 h 4372339"/>
              <a:gd name="connsiteX2349" fmla="*/ 1481290 w 7772481"/>
              <a:gd name="connsiteY2349" fmla="*/ 765339 h 4372339"/>
              <a:gd name="connsiteX2350" fmla="*/ 1411257 w 7772481"/>
              <a:gd name="connsiteY2350" fmla="*/ 614708 h 4372339"/>
              <a:gd name="connsiteX2351" fmla="*/ 1387171 w 7772481"/>
              <a:gd name="connsiteY2351" fmla="*/ 557103 h 4372339"/>
              <a:gd name="connsiteX2352" fmla="*/ 1314062 w 7772481"/>
              <a:gd name="connsiteY2352" fmla="*/ 421693 h 4372339"/>
              <a:gd name="connsiteX2353" fmla="*/ 1264310 w 7772481"/>
              <a:gd name="connsiteY2353" fmla="*/ 357004 h 4372339"/>
              <a:gd name="connsiteX2354" fmla="*/ 1195249 w 7772481"/>
              <a:gd name="connsiteY2354" fmla="*/ 286567 h 4372339"/>
              <a:gd name="connsiteX2355" fmla="*/ 1084250 w 7772481"/>
              <a:gd name="connsiteY2355" fmla="*/ 162006 h 4372339"/>
              <a:gd name="connsiteX2356" fmla="*/ 994098 w 7772481"/>
              <a:gd name="connsiteY2356" fmla="*/ 81 h 4372339"/>
              <a:gd name="connsiteX2357" fmla="*/ 988350 w 7772481"/>
              <a:gd name="connsiteY2357" fmla="*/ 81 h 4372339"/>
              <a:gd name="connsiteX2358" fmla="*/ 1079797 w 7772481"/>
              <a:gd name="connsiteY2358" fmla="*/ 164921 h 4372339"/>
              <a:gd name="connsiteX2359" fmla="*/ 1191525 w 7772481"/>
              <a:gd name="connsiteY2359" fmla="*/ 290372 h 4372339"/>
              <a:gd name="connsiteX2360" fmla="*/ 1260343 w 7772481"/>
              <a:gd name="connsiteY2360" fmla="*/ 360567 h 4372339"/>
              <a:gd name="connsiteX2361" fmla="*/ 1309690 w 7772481"/>
              <a:gd name="connsiteY2361" fmla="*/ 424689 h 4372339"/>
              <a:gd name="connsiteX2362" fmla="*/ 1382313 w 7772481"/>
              <a:gd name="connsiteY2362" fmla="*/ 559289 h 4372339"/>
              <a:gd name="connsiteX2363" fmla="*/ 1406359 w 7772481"/>
              <a:gd name="connsiteY2363" fmla="*/ 616813 h 4372339"/>
              <a:gd name="connsiteX2364" fmla="*/ 1476716 w 7772481"/>
              <a:gd name="connsiteY2364" fmla="*/ 768091 h 4372339"/>
              <a:gd name="connsiteX2365" fmla="*/ 1548286 w 7772481"/>
              <a:gd name="connsiteY2365" fmla="*/ 882248 h 4372339"/>
              <a:gd name="connsiteX2366" fmla="*/ 1564357 w 7772481"/>
              <a:gd name="connsiteY2366" fmla="*/ 903177 h 4372339"/>
              <a:gd name="connsiteX2367" fmla="*/ 1583829 w 7772481"/>
              <a:gd name="connsiteY2367" fmla="*/ 929490 h 4372339"/>
              <a:gd name="connsiteX2368" fmla="*/ 1592654 w 7772481"/>
              <a:gd name="connsiteY2368" fmla="*/ 945966 h 4372339"/>
              <a:gd name="connsiteX2369" fmla="*/ 1615162 w 7772481"/>
              <a:gd name="connsiteY2369" fmla="*/ 980780 h 4372339"/>
              <a:gd name="connsiteX2370" fmla="*/ 1823357 w 7772481"/>
              <a:gd name="connsiteY2370" fmla="*/ 1101454 h 4372339"/>
              <a:gd name="connsiteX2371" fmla="*/ 1837525 w 7772481"/>
              <a:gd name="connsiteY2371" fmla="*/ 1102143 h 4372339"/>
              <a:gd name="connsiteX2372" fmla="*/ 1986982 w 7772481"/>
              <a:gd name="connsiteY2372" fmla="*/ 1000616 h 4372339"/>
              <a:gd name="connsiteX2373" fmla="*/ 1991516 w 7772481"/>
              <a:gd name="connsiteY2373" fmla="*/ 994867 h 4372339"/>
              <a:gd name="connsiteX2374" fmla="*/ 2020541 w 7772481"/>
              <a:gd name="connsiteY2374" fmla="*/ 957220 h 4372339"/>
              <a:gd name="connsiteX2375" fmla="*/ 2220194 w 7772481"/>
              <a:gd name="connsiteY2375" fmla="*/ 783272 h 4372339"/>
              <a:gd name="connsiteX2376" fmla="*/ 2384143 w 7772481"/>
              <a:gd name="connsiteY2376" fmla="*/ 761048 h 4372339"/>
              <a:gd name="connsiteX2377" fmla="*/ 2555177 w 7772481"/>
              <a:gd name="connsiteY2377" fmla="*/ 771896 h 4372339"/>
              <a:gd name="connsiteX2378" fmla="*/ 2565540 w 7772481"/>
              <a:gd name="connsiteY2378" fmla="*/ 772909 h 4372339"/>
              <a:gd name="connsiteX2379" fmla="*/ 2600556 w 7772481"/>
              <a:gd name="connsiteY2379" fmla="*/ 776592 h 4372339"/>
              <a:gd name="connsiteX2380" fmla="*/ 2722040 w 7772481"/>
              <a:gd name="connsiteY2380" fmla="*/ 785417 h 4372339"/>
              <a:gd name="connsiteX2381" fmla="*/ 2722040 w 7772481"/>
              <a:gd name="connsiteY2381" fmla="*/ 785417 h 4372339"/>
              <a:gd name="connsiteX2382" fmla="*/ 2831542 w 7772481"/>
              <a:gd name="connsiteY2382" fmla="*/ 770277 h 4372339"/>
              <a:gd name="connsiteX2383" fmla="*/ 2918415 w 7772481"/>
              <a:gd name="connsiteY2383" fmla="*/ 706236 h 4372339"/>
              <a:gd name="connsiteX2384" fmla="*/ 2938939 w 7772481"/>
              <a:gd name="connsiteY2384" fmla="*/ 606369 h 4372339"/>
              <a:gd name="connsiteX2385" fmla="*/ 2939222 w 7772481"/>
              <a:gd name="connsiteY2385" fmla="*/ 581351 h 4372339"/>
              <a:gd name="connsiteX2386" fmla="*/ 2940882 w 7772481"/>
              <a:gd name="connsiteY2386" fmla="*/ 530709 h 4372339"/>
              <a:gd name="connsiteX2387" fmla="*/ 2943351 w 7772481"/>
              <a:gd name="connsiteY2387" fmla="*/ 460960 h 4372339"/>
              <a:gd name="connsiteX2388" fmla="*/ 2992010 w 7772481"/>
              <a:gd name="connsiteY2388" fmla="*/ 302071 h 4372339"/>
              <a:gd name="connsiteX2389" fmla="*/ 3004235 w 7772481"/>
              <a:gd name="connsiteY2389" fmla="*/ 275799 h 4372339"/>
              <a:gd name="connsiteX2390" fmla="*/ 3043907 w 7772481"/>
              <a:gd name="connsiteY2390" fmla="*/ 139660 h 4372339"/>
              <a:gd name="connsiteX2391" fmla="*/ 3035365 w 7772481"/>
              <a:gd name="connsiteY2391" fmla="*/ 121 h 4372339"/>
              <a:gd name="connsiteX2392" fmla="*/ 3030062 w 7772481"/>
              <a:gd name="connsiteY2392" fmla="*/ 121 h 4372339"/>
              <a:gd name="connsiteX2393" fmla="*/ 3038604 w 7772481"/>
              <a:gd name="connsiteY2393" fmla="*/ 139660 h 4372339"/>
              <a:gd name="connsiteX2394" fmla="*/ 3159481 w 7772481"/>
              <a:gd name="connsiteY2394" fmla="*/ 4237415 h 4372339"/>
              <a:gd name="connsiteX2395" fmla="*/ 3123614 w 7772481"/>
              <a:gd name="connsiteY2395" fmla="*/ 4167666 h 4372339"/>
              <a:gd name="connsiteX2396" fmla="*/ 3083214 w 7772481"/>
              <a:gd name="connsiteY2396" fmla="*/ 4087554 h 4372339"/>
              <a:gd name="connsiteX2397" fmla="*/ 3057792 w 7772481"/>
              <a:gd name="connsiteY2397" fmla="*/ 3990763 h 4372339"/>
              <a:gd name="connsiteX2398" fmla="*/ 3041276 w 7772481"/>
              <a:gd name="connsiteY2398" fmla="*/ 3918180 h 4372339"/>
              <a:gd name="connsiteX2399" fmla="*/ 3004073 w 7772481"/>
              <a:gd name="connsiteY2399" fmla="*/ 3784187 h 4372339"/>
              <a:gd name="connsiteX2400" fmla="*/ 2907121 w 7772481"/>
              <a:gd name="connsiteY2400" fmla="*/ 3501142 h 4372339"/>
              <a:gd name="connsiteX2401" fmla="*/ 2890037 w 7772481"/>
              <a:gd name="connsiteY2401" fmla="*/ 3468717 h 4372339"/>
              <a:gd name="connsiteX2402" fmla="*/ 2694918 w 7772481"/>
              <a:gd name="connsiteY2402" fmla="*/ 3105600 h 4372339"/>
              <a:gd name="connsiteX2403" fmla="*/ 2646907 w 7772481"/>
              <a:gd name="connsiteY2403" fmla="*/ 3031843 h 4372339"/>
              <a:gd name="connsiteX2404" fmla="*/ 2553031 w 7772481"/>
              <a:gd name="connsiteY2404" fmla="*/ 2796040 h 4372339"/>
              <a:gd name="connsiteX2405" fmla="*/ 2630917 w 7772481"/>
              <a:gd name="connsiteY2405" fmla="*/ 2719895 h 4372339"/>
              <a:gd name="connsiteX2406" fmla="*/ 2675447 w 7772481"/>
              <a:gd name="connsiteY2406" fmla="*/ 2700140 h 4372339"/>
              <a:gd name="connsiteX2407" fmla="*/ 2747665 w 7772481"/>
              <a:gd name="connsiteY2407" fmla="*/ 2639378 h 4372339"/>
              <a:gd name="connsiteX2408" fmla="*/ 2807375 w 7772481"/>
              <a:gd name="connsiteY2408" fmla="*/ 2586469 h 4372339"/>
              <a:gd name="connsiteX2409" fmla="*/ 2953350 w 7772481"/>
              <a:gd name="connsiteY2409" fmla="*/ 2502065 h 4372339"/>
              <a:gd name="connsiteX2410" fmla="*/ 3086331 w 7772481"/>
              <a:gd name="connsiteY2410" fmla="*/ 2479558 h 4372339"/>
              <a:gd name="connsiteX2411" fmla="*/ 3532961 w 7772481"/>
              <a:gd name="connsiteY2411" fmla="*/ 2602337 h 4372339"/>
              <a:gd name="connsiteX2412" fmla="*/ 3567532 w 7772481"/>
              <a:gd name="connsiteY2412" fmla="*/ 2616587 h 4372339"/>
              <a:gd name="connsiteX2413" fmla="*/ 3912796 w 7772481"/>
              <a:gd name="connsiteY2413" fmla="*/ 2811949 h 4372339"/>
              <a:gd name="connsiteX2414" fmla="*/ 4092209 w 7772481"/>
              <a:gd name="connsiteY2414" fmla="*/ 2977922 h 4372339"/>
              <a:gd name="connsiteX2415" fmla="*/ 4264133 w 7772481"/>
              <a:gd name="connsiteY2415" fmla="*/ 3137499 h 4372339"/>
              <a:gd name="connsiteX2416" fmla="*/ 4915639 w 7772481"/>
              <a:gd name="connsiteY2416" fmla="*/ 3765364 h 4372339"/>
              <a:gd name="connsiteX2417" fmla="*/ 5047729 w 7772481"/>
              <a:gd name="connsiteY2417" fmla="*/ 3941700 h 4372339"/>
              <a:gd name="connsiteX2418" fmla="*/ 5076106 w 7772481"/>
              <a:gd name="connsiteY2418" fmla="*/ 3982788 h 4372339"/>
              <a:gd name="connsiteX2419" fmla="*/ 5116992 w 7772481"/>
              <a:gd name="connsiteY2419" fmla="*/ 4038693 h 4372339"/>
              <a:gd name="connsiteX2420" fmla="*/ 5197752 w 7772481"/>
              <a:gd name="connsiteY2420" fmla="*/ 4158720 h 4372339"/>
              <a:gd name="connsiteX2421" fmla="*/ 5277743 w 7772481"/>
              <a:gd name="connsiteY2421" fmla="*/ 4372097 h 4372339"/>
              <a:gd name="connsiteX2422" fmla="*/ 5283168 w 7772481"/>
              <a:gd name="connsiteY2422" fmla="*/ 4372097 h 4372339"/>
              <a:gd name="connsiteX2423" fmla="*/ 5202448 w 7772481"/>
              <a:gd name="connsiteY2423" fmla="*/ 4156210 h 4372339"/>
              <a:gd name="connsiteX2424" fmla="*/ 5121243 w 7772481"/>
              <a:gd name="connsiteY2424" fmla="*/ 4035495 h 4372339"/>
              <a:gd name="connsiteX2425" fmla="*/ 5080478 w 7772481"/>
              <a:gd name="connsiteY2425" fmla="*/ 3979752 h 4372339"/>
              <a:gd name="connsiteX2426" fmla="*/ 5052101 w 7772481"/>
              <a:gd name="connsiteY2426" fmla="*/ 3938664 h 4372339"/>
              <a:gd name="connsiteX2427" fmla="*/ 4919606 w 7772481"/>
              <a:gd name="connsiteY2427" fmla="*/ 3761801 h 4372339"/>
              <a:gd name="connsiteX2428" fmla="*/ 4267574 w 7772481"/>
              <a:gd name="connsiteY2428" fmla="*/ 3133451 h 4372339"/>
              <a:gd name="connsiteX2429" fmla="*/ 4095853 w 7772481"/>
              <a:gd name="connsiteY2429" fmla="*/ 2974077 h 4372339"/>
              <a:gd name="connsiteX2430" fmla="*/ 3916197 w 7772481"/>
              <a:gd name="connsiteY2430" fmla="*/ 2807901 h 4372339"/>
              <a:gd name="connsiteX2431" fmla="*/ 3569475 w 7772481"/>
              <a:gd name="connsiteY2431" fmla="*/ 2611648 h 4372339"/>
              <a:gd name="connsiteX2432" fmla="*/ 3534944 w 7772481"/>
              <a:gd name="connsiteY2432" fmla="*/ 2597398 h 4372339"/>
              <a:gd name="connsiteX2433" fmla="*/ 3086291 w 7772481"/>
              <a:gd name="connsiteY2433" fmla="*/ 2474214 h 4372339"/>
              <a:gd name="connsiteX2434" fmla="*/ 2951448 w 7772481"/>
              <a:gd name="connsiteY2434" fmla="*/ 2497046 h 4372339"/>
              <a:gd name="connsiteX2435" fmla="*/ 2804298 w 7772481"/>
              <a:gd name="connsiteY2435" fmla="*/ 2582056 h 4372339"/>
              <a:gd name="connsiteX2436" fmla="*/ 2743941 w 7772481"/>
              <a:gd name="connsiteY2436" fmla="*/ 2635532 h 4372339"/>
              <a:gd name="connsiteX2437" fmla="*/ 2672775 w 7772481"/>
              <a:gd name="connsiteY2437" fmla="*/ 2695525 h 4372339"/>
              <a:gd name="connsiteX2438" fmla="*/ 2629055 w 7772481"/>
              <a:gd name="connsiteY2438" fmla="*/ 2714875 h 4372339"/>
              <a:gd name="connsiteX2439" fmla="*/ 2547850 w 7772481"/>
              <a:gd name="connsiteY2439" fmla="*/ 2795068 h 4372339"/>
              <a:gd name="connsiteX2440" fmla="*/ 2642616 w 7772481"/>
              <a:gd name="connsiteY2440" fmla="*/ 3034799 h 4372339"/>
              <a:gd name="connsiteX2441" fmla="*/ 2690344 w 7772481"/>
              <a:gd name="connsiteY2441" fmla="*/ 3108110 h 4372339"/>
              <a:gd name="connsiteX2442" fmla="*/ 2885382 w 7772481"/>
              <a:gd name="connsiteY2442" fmla="*/ 3471105 h 4372339"/>
              <a:gd name="connsiteX2443" fmla="*/ 2902465 w 7772481"/>
              <a:gd name="connsiteY2443" fmla="*/ 3503531 h 4372339"/>
              <a:gd name="connsiteX2444" fmla="*/ 2998973 w 7772481"/>
              <a:gd name="connsiteY2444" fmla="*/ 3785442 h 4372339"/>
              <a:gd name="connsiteX2445" fmla="*/ 3036256 w 7772481"/>
              <a:gd name="connsiteY2445" fmla="*/ 3919719 h 4372339"/>
              <a:gd name="connsiteX2446" fmla="*/ 3052610 w 7772481"/>
              <a:gd name="connsiteY2446" fmla="*/ 3991694 h 4372339"/>
              <a:gd name="connsiteX2447" fmla="*/ 3078397 w 7772481"/>
              <a:gd name="connsiteY2447" fmla="*/ 4089618 h 4372339"/>
              <a:gd name="connsiteX2448" fmla="*/ 3118999 w 7772481"/>
              <a:gd name="connsiteY2448" fmla="*/ 4170176 h 4372339"/>
              <a:gd name="connsiteX2449" fmla="*/ 3154704 w 7772481"/>
              <a:gd name="connsiteY2449" fmla="*/ 4239602 h 4372339"/>
              <a:gd name="connsiteX2450" fmla="*/ 3222874 w 7772481"/>
              <a:gd name="connsiteY2450" fmla="*/ 4372097 h 4372339"/>
              <a:gd name="connsiteX2451" fmla="*/ 3228987 w 7772481"/>
              <a:gd name="connsiteY2451" fmla="*/ 4372097 h 4372339"/>
              <a:gd name="connsiteX2452" fmla="*/ 3159481 w 7772481"/>
              <a:gd name="connsiteY2452" fmla="*/ 4237415 h 4372339"/>
              <a:gd name="connsiteX2453" fmla="*/ 374613 w 7772481"/>
              <a:gd name="connsiteY2453" fmla="*/ 307253 h 4372339"/>
              <a:gd name="connsiteX2454" fmla="*/ 432907 w 7772481"/>
              <a:gd name="connsiteY2454" fmla="*/ 354899 h 4372339"/>
              <a:gd name="connsiteX2455" fmla="*/ 704698 w 7772481"/>
              <a:gd name="connsiteY2455" fmla="*/ 629807 h 4372339"/>
              <a:gd name="connsiteX2456" fmla="*/ 831971 w 7772481"/>
              <a:gd name="connsiteY2456" fmla="*/ 919329 h 4372339"/>
              <a:gd name="connsiteX2457" fmla="*/ 855976 w 7772481"/>
              <a:gd name="connsiteY2457" fmla="*/ 989321 h 4372339"/>
              <a:gd name="connsiteX2458" fmla="*/ 892652 w 7772481"/>
              <a:gd name="connsiteY2458" fmla="*/ 1128779 h 4372339"/>
              <a:gd name="connsiteX2459" fmla="*/ 995758 w 7772481"/>
              <a:gd name="connsiteY2459" fmla="*/ 1385592 h 4372339"/>
              <a:gd name="connsiteX2460" fmla="*/ 1088541 w 7772481"/>
              <a:gd name="connsiteY2460" fmla="*/ 1515821 h 4372339"/>
              <a:gd name="connsiteX2461" fmla="*/ 1293457 w 7772481"/>
              <a:gd name="connsiteY2461" fmla="*/ 1751907 h 4372339"/>
              <a:gd name="connsiteX2462" fmla="*/ 1387454 w 7772481"/>
              <a:gd name="connsiteY2462" fmla="*/ 1809269 h 4372339"/>
              <a:gd name="connsiteX2463" fmla="*/ 1491167 w 7772481"/>
              <a:gd name="connsiteY2463" fmla="*/ 1873351 h 4372339"/>
              <a:gd name="connsiteX2464" fmla="*/ 1515497 w 7772481"/>
              <a:gd name="connsiteY2464" fmla="*/ 1890879 h 4372339"/>
              <a:gd name="connsiteX2465" fmla="*/ 1589982 w 7772481"/>
              <a:gd name="connsiteY2465" fmla="*/ 1938850 h 4372339"/>
              <a:gd name="connsiteX2466" fmla="*/ 1661148 w 7772481"/>
              <a:gd name="connsiteY2466" fmla="*/ 1956378 h 4372339"/>
              <a:gd name="connsiteX2467" fmla="*/ 1682725 w 7772481"/>
              <a:gd name="connsiteY2467" fmla="*/ 1958159 h 4372339"/>
              <a:gd name="connsiteX2468" fmla="*/ 1710657 w 7772481"/>
              <a:gd name="connsiteY2468" fmla="*/ 1961195 h 4372339"/>
              <a:gd name="connsiteX2469" fmla="*/ 1770448 w 7772481"/>
              <a:gd name="connsiteY2469" fmla="*/ 1965810 h 4372339"/>
              <a:gd name="connsiteX2470" fmla="*/ 1770448 w 7772481"/>
              <a:gd name="connsiteY2470" fmla="*/ 1965810 h 4372339"/>
              <a:gd name="connsiteX2471" fmla="*/ 1854770 w 7772481"/>
              <a:gd name="connsiteY2471" fmla="*/ 1949537 h 4372339"/>
              <a:gd name="connsiteX2472" fmla="*/ 2038393 w 7772481"/>
              <a:gd name="connsiteY2472" fmla="*/ 1809471 h 4372339"/>
              <a:gd name="connsiteX2473" fmla="*/ 2089602 w 7772481"/>
              <a:gd name="connsiteY2473" fmla="*/ 1727133 h 4372339"/>
              <a:gd name="connsiteX2474" fmla="*/ 2128464 w 7772481"/>
              <a:gd name="connsiteY2474" fmla="*/ 1660865 h 4372339"/>
              <a:gd name="connsiteX2475" fmla="*/ 2250555 w 7772481"/>
              <a:gd name="connsiteY2475" fmla="*/ 1509627 h 4372339"/>
              <a:gd name="connsiteX2476" fmla="*/ 2306419 w 7772481"/>
              <a:gd name="connsiteY2476" fmla="*/ 1443683 h 4372339"/>
              <a:gd name="connsiteX2477" fmla="*/ 2662047 w 7772481"/>
              <a:gd name="connsiteY2477" fmla="*/ 1290057 h 4372339"/>
              <a:gd name="connsiteX2478" fmla="*/ 3026459 w 7772481"/>
              <a:gd name="connsiteY2478" fmla="*/ 1346123 h 4372339"/>
              <a:gd name="connsiteX2479" fmla="*/ 3223967 w 7772481"/>
              <a:gd name="connsiteY2479" fmla="*/ 1386159 h 4372339"/>
              <a:gd name="connsiteX2480" fmla="*/ 3394272 w 7772481"/>
              <a:gd name="connsiteY2480" fmla="*/ 1399113 h 4372339"/>
              <a:gd name="connsiteX2481" fmla="*/ 3684401 w 7772481"/>
              <a:gd name="connsiteY2481" fmla="*/ 1345718 h 4372339"/>
              <a:gd name="connsiteX2482" fmla="*/ 3879926 w 7772481"/>
              <a:gd name="connsiteY2482" fmla="*/ 1180271 h 4372339"/>
              <a:gd name="connsiteX2483" fmla="*/ 3898102 w 7772481"/>
              <a:gd name="connsiteY2483" fmla="*/ 949204 h 4372339"/>
              <a:gd name="connsiteX2484" fmla="*/ 3895916 w 7772481"/>
              <a:gd name="connsiteY2484" fmla="*/ 923094 h 4372339"/>
              <a:gd name="connsiteX2485" fmla="*/ 3892394 w 7772481"/>
              <a:gd name="connsiteY2485" fmla="*/ 880791 h 4372339"/>
              <a:gd name="connsiteX2486" fmla="*/ 3888467 w 7772481"/>
              <a:gd name="connsiteY2486" fmla="*/ 629888 h 4372339"/>
              <a:gd name="connsiteX2487" fmla="*/ 3979509 w 7772481"/>
              <a:gd name="connsiteY2487" fmla="*/ 438250 h 4372339"/>
              <a:gd name="connsiteX2488" fmla="*/ 3995945 w 7772481"/>
              <a:gd name="connsiteY2488" fmla="*/ 412382 h 4372339"/>
              <a:gd name="connsiteX2489" fmla="*/ 4125404 w 7772481"/>
              <a:gd name="connsiteY2489" fmla="*/ 162 h 4372339"/>
              <a:gd name="connsiteX2490" fmla="*/ 4120101 w 7772481"/>
              <a:gd name="connsiteY2490" fmla="*/ 162 h 4372339"/>
              <a:gd name="connsiteX2491" fmla="*/ 3991451 w 7772481"/>
              <a:gd name="connsiteY2491" fmla="*/ 409549 h 4372339"/>
              <a:gd name="connsiteX2492" fmla="*/ 3975056 w 7772481"/>
              <a:gd name="connsiteY2492" fmla="*/ 435376 h 4372339"/>
              <a:gd name="connsiteX2493" fmla="*/ 3883245 w 7772481"/>
              <a:gd name="connsiteY2493" fmla="*/ 629160 h 4372339"/>
              <a:gd name="connsiteX2494" fmla="*/ 3887172 w 7772481"/>
              <a:gd name="connsiteY2494" fmla="*/ 881236 h 4372339"/>
              <a:gd name="connsiteX2495" fmla="*/ 3890693 w 7772481"/>
              <a:gd name="connsiteY2495" fmla="*/ 923499 h 4372339"/>
              <a:gd name="connsiteX2496" fmla="*/ 3892880 w 7772481"/>
              <a:gd name="connsiteY2496" fmla="*/ 949650 h 4372339"/>
              <a:gd name="connsiteX2497" fmla="*/ 3875189 w 7772481"/>
              <a:gd name="connsiteY2497" fmla="*/ 1178004 h 4372339"/>
              <a:gd name="connsiteX2498" fmla="*/ 3682337 w 7772481"/>
              <a:gd name="connsiteY2498" fmla="*/ 1340861 h 4372339"/>
              <a:gd name="connsiteX2499" fmla="*/ 3394312 w 7772481"/>
              <a:gd name="connsiteY2499" fmla="*/ 1393810 h 4372339"/>
              <a:gd name="connsiteX2500" fmla="*/ 3224777 w 7772481"/>
              <a:gd name="connsiteY2500" fmla="*/ 1380896 h 4372339"/>
              <a:gd name="connsiteX2501" fmla="*/ 3027674 w 7772481"/>
              <a:gd name="connsiteY2501" fmla="*/ 1340941 h 4372339"/>
              <a:gd name="connsiteX2502" fmla="*/ 2662088 w 7772481"/>
              <a:gd name="connsiteY2502" fmla="*/ 1284713 h 4372339"/>
              <a:gd name="connsiteX2503" fmla="*/ 2302371 w 7772481"/>
              <a:gd name="connsiteY2503" fmla="*/ 1440282 h 4372339"/>
              <a:gd name="connsiteX2504" fmla="*/ 2246548 w 7772481"/>
              <a:gd name="connsiteY2504" fmla="*/ 1506145 h 4372339"/>
              <a:gd name="connsiteX2505" fmla="*/ 2124173 w 7772481"/>
              <a:gd name="connsiteY2505" fmla="*/ 1657748 h 4372339"/>
              <a:gd name="connsiteX2506" fmla="*/ 2084946 w 7772481"/>
              <a:gd name="connsiteY2506" fmla="*/ 1724623 h 4372339"/>
              <a:gd name="connsiteX2507" fmla="*/ 2034385 w 7772481"/>
              <a:gd name="connsiteY2507" fmla="*/ 1806030 h 4372339"/>
              <a:gd name="connsiteX2508" fmla="*/ 1852948 w 7772481"/>
              <a:gd name="connsiteY2508" fmla="*/ 1944557 h 4372339"/>
              <a:gd name="connsiteX2509" fmla="*/ 1770448 w 7772481"/>
              <a:gd name="connsiteY2509" fmla="*/ 1960507 h 4372339"/>
              <a:gd name="connsiteX2510" fmla="*/ 1711264 w 7772481"/>
              <a:gd name="connsiteY2510" fmla="*/ 1955933 h 4372339"/>
              <a:gd name="connsiteX2511" fmla="*/ 1683251 w 7772481"/>
              <a:gd name="connsiteY2511" fmla="*/ 1952897 h 4372339"/>
              <a:gd name="connsiteX2512" fmla="*/ 1661553 w 7772481"/>
              <a:gd name="connsiteY2512" fmla="*/ 1951075 h 4372339"/>
              <a:gd name="connsiteX2513" fmla="*/ 1592371 w 7772481"/>
              <a:gd name="connsiteY2513" fmla="*/ 1934073 h 4372339"/>
              <a:gd name="connsiteX2514" fmla="*/ 1518654 w 7772481"/>
              <a:gd name="connsiteY2514" fmla="*/ 1886588 h 4372339"/>
              <a:gd name="connsiteX2515" fmla="*/ 1494244 w 7772481"/>
              <a:gd name="connsiteY2515" fmla="*/ 1869019 h 4372339"/>
              <a:gd name="connsiteX2516" fmla="*/ 1390126 w 7772481"/>
              <a:gd name="connsiteY2516" fmla="*/ 1804695 h 4372339"/>
              <a:gd name="connsiteX2517" fmla="*/ 1296453 w 7772481"/>
              <a:gd name="connsiteY2517" fmla="*/ 1747535 h 4372339"/>
              <a:gd name="connsiteX2518" fmla="*/ 1092994 w 7772481"/>
              <a:gd name="connsiteY2518" fmla="*/ 1512906 h 4372339"/>
              <a:gd name="connsiteX2519" fmla="*/ 999887 w 7772481"/>
              <a:gd name="connsiteY2519" fmla="*/ 1382232 h 4372339"/>
              <a:gd name="connsiteX2520" fmla="*/ 897874 w 7772481"/>
              <a:gd name="connsiteY2520" fmla="*/ 1127686 h 4372339"/>
              <a:gd name="connsiteX2521" fmla="*/ 860996 w 7772481"/>
              <a:gd name="connsiteY2521" fmla="*/ 987581 h 4372339"/>
              <a:gd name="connsiteX2522" fmla="*/ 836990 w 7772481"/>
              <a:gd name="connsiteY2522" fmla="*/ 917670 h 4372339"/>
              <a:gd name="connsiteX2523" fmla="*/ 709070 w 7772481"/>
              <a:gd name="connsiteY2523" fmla="*/ 626812 h 4372339"/>
              <a:gd name="connsiteX2524" fmla="*/ 436347 w 7772481"/>
              <a:gd name="connsiteY2524" fmla="*/ 350851 h 4372339"/>
              <a:gd name="connsiteX2525" fmla="*/ 377973 w 7772481"/>
              <a:gd name="connsiteY2525" fmla="*/ 303124 h 4372339"/>
              <a:gd name="connsiteX2526" fmla="*/ 166823 w 7772481"/>
              <a:gd name="connsiteY2526" fmla="*/ 90233 h 4372339"/>
              <a:gd name="connsiteX2527" fmla="*/ 122496 w 7772481"/>
              <a:gd name="connsiteY2527" fmla="*/ 121 h 4372339"/>
              <a:gd name="connsiteX2528" fmla="*/ 116829 w 7772481"/>
              <a:gd name="connsiteY2528" fmla="*/ 121 h 4372339"/>
              <a:gd name="connsiteX2529" fmla="*/ 162289 w 7772481"/>
              <a:gd name="connsiteY2529" fmla="*/ 92985 h 4372339"/>
              <a:gd name="connsiteX2530" fmla="*/ 374654 w 7772481"/>
              <a:gd name="connsiteY2530" fmla="*/ 307253 h 4372339"/>
              <a:gd name="connsiteX2531" fmla="*/ 3402692 w 7772481"/>
              <a:gd name="connsiteY2531" fmla="*/ 2111016 h 4372339"/>
              <a:gd name="connsiteX2532" fmla="*/ 3412408 w 7772481"/>
              <a:gd name="connsiteY2532" fmla="*/ 2065110 h 4372339"/>
              <a:gd name="connsiteX2533" fmla="*/ 3598702 w 7772481"/>
              <a:gd name="connsiteY2533" fmla="*/ 2010380 h 4372339"/>
              <a:gd name="connsiteX2534" fmla="*/ 3610523 w 7772481"/>
              <a:gd name="connsiteY2534" fmla="*/ 2009530 h 4372339"/>
              <a:gd name="connsiteX2535" fmla="*/ 3652461 w 7772481"/>
              <a:gd name="connsiteY2535" fmla="*/ 2007911 h 4372339"/>
              <a:gd name="connsiteX2536" fmla="*/ 3808962 w 7772481"/>
              <a:gd name="connsiteY2536" fmla="*/ 2030985 h 4372339"/>
              <a:gd name="connsiteX2537" fmla="*/ 3993354 w 7772481"/>
              <a:gd name="connsiteY2537" fmla="*/ 2110814 h 4372339"/>
              <a:gd name="connsiteX2538" fmla="*/ 4043875 w 7772481"/>
              <a:gd name="connsiteY2538" fmla="*/ 2268084 h 4372339"/>
              <a:gd name="connsiteX2539" fmla="*/ 3976635 w 7772481"/>
              <a:gd name="connsiteY2539" fmla="*/ 2300509 h 4372339"/>
              <a:gd name="connsiteX2540" fmla="*/ 3879966 w 7772481"/>
              <a:gd name="connsiteY2540" fmla="*/ 2280876 h 4372339"/>
              <a:gd name="connsiteX2541" fmla="*/ 3864340 w 7772481"/>
              <a:gd name="connsiteY2541" fmla="*/ 2276180 h 4372339"/>
              <a:gd name="connsiteX2542" fmla="*/ 3845557 w 7772481"/>
              <a:gd name="connsiteY2542" fmla="*/ 2270715 h 4372339"/>
              <a:gd name="connsiteX2543" fmla="*/ 3666913 w 7772481"/>
              <a:gd name="connsiteY2543" fmla="*/ 2226590 h 4372339"/>
              <a:gd name="connsiteX2544" fmla="*/ 3661246 w 7772481"/>
              <a:gd name="connsiteY2544" fmla="*/ 2225700 h 4372339"/>
              <a:gd name="connsiteX2545" fmla="*/ 3402611 w 7772481"/>
              <a:gd name="connsiteY2545" fmla="*/ 2111016 h 4372339"/>
              <a:gd name="connsiteX2546" fmla="*/ 3407874 w 7772481"/>
              <a:gd name="connsiteY2546" fmla="*/ 2109964 h 4372339"/>
              <a:gd name="connsiteX2547" fmla="*/ 3662136 w 7772481"/>
              <a:gd name="connsiteY2547" fmla="*/ 2220437 h 4372339"/>
              <a:gd name="connsiteX2548" fmla="*/ 3667804 w 7772481"/>
              <a:gd name="connsiteY2548" fmla="*/ 2221328 h 4372339"/>
              <a:gd name="connsiteX2549" fmla="*/ 3847095 w 7772481"/>
              <a:gd name="connsiteY2549" fmla="*/ 2265614 h 4372339"/>
              <a:gd name="connsiteX2550" fmla="*/ 3865878 w 7772481"/>
              <a:gd name="connsiteY2550" fmla="*/ 2271039 h 4372339"/>
              <a:gd name="connsiteX2551" fmla="*/ 3881585 w 7772481"/>
              <a:gd name="connsiteY2551" fmla="*/ 2275775 h 4372339"/>
              <a:gd name="connsiteX2552" fmla="*/ 3976716 w 7772481"/>
              <a:gd name="connsiteY2552" fmla="*/ 2295166 h 4372339"/>
              <a:gd name="connsiteX2553" fmla="*/ 4039381 w 7772481"/>
              <a:gd name="connsiteY2553" fmla="*/ 2265331 h 4372339"/>
              <a:gd name="connsiteX2554" fmla="*/ 3990318 w 7772481"/>
              <a:gd name="connsiteY2554" fmla="*/ 2115065 h 4372339"/>
              <a:gd name="connsiteX2555" fmla="*/ 3807505 w 7772481"/>
              <a:gd name="connsiteY2555" fmla="*/ 2036045 h 4372339"/>
              <a:gd name="connsiteX2556" fmla="*/ 3652461 w 7772481"/>
              <a:gd name="connsiteY2556" fmla="*/ 2013214 h 4372339"/>
              <a:gd name="connsiteX2557" fmla="*/ 3610928 w 7772481"/>
              <a:gd name="connsiteY2557" fmla="*/ 2014792 h 4372339"/>
              <a:gd name="connsiteX2558" fmla="*/ 3599067 w 7772481"/>
              <a:gd name="connsiteY2558" fmla="*/ 2015643 h 4372339"/>
              <a:gd name="connsiteX2559" fmla="*/ 3416618 w 7772481"/>
              <a:gd name="connsiteY2559" fmla="*/ 2068309 h 4372339"/>
              <a:gd name="connsiteX2560" fmla="*/ 3407874 w 7772481"/>
              <a:gd name="connsiteY2560" fmla="*/ 2109964 h 4372339"/>
              <a:gd name="connsiteX2561" fmla="*/ 3563200 w 7772481"/>
              <a:gd name="connsiteY2561" fmla="*/ 3985298 h 4372339"/>
              <a:gd name="connsiteX2562" fmla="*/ 3551137 w 7772481"/>
              <a:gd name="connsiteY2562" fmla="*/ 3952873 h 4372339"/>
              <a:gd name="connsiteX2563" fmla="*/ 3530937 w 7772481"/>
              <a:gd name="connsiteY2563" fmla="*/ 3902919 h 4372339"/>
              <a:gd name="connsiteX2564" fmla="*/ 3509603 w 7772481"/>
              <a:gd name="connsiteY2564" fmla="*/ 3868753 h 4372339"/>
              <a:gd name="connsiteX2565" fmla="*/ 3478068 w 7772481"/>
              <a:gd name="connsiteY2565" fmla="*/ 3810298 h 4372339"/>
              <a:gd name="connsiteX2566" fmla="*/ 3383787 w 7772481"/>
              <a:gd name="connsiteY2566" fmla="*/ 3588825 h 4372339"/>
              <a:gd name="connsiteX2567" fmla="*/ 3312500 w 7772481"/>
              <a:gd name="connsiteY2567" fmla="*/ 3472360 h 4372339"/>
              <a:gd name="connsiteX2568" fmla="*/ 3256838 w 7772481"/>
              <a:gd name="connsiteY2568" fmla="*/ 3383787 h 4372339"/>
              <a:gd name="connsiteX2569" fmla="*/ 3225870 w 7772481"/>
              <a:gd name="connsiteY2569" fmla="*/ 3243034 h 4372339"/>
              <a:gd name="connsiteX2570" fmla="*/ 3272221 w 7772481"/>
              <a:gd name="connsiteY2570" fmla="*/ 3173933 h 4372339"/>
              <a:gd name="connsiteX2571" fmla="*/ 3291369 w 7772481"/>
              <a:gd name="connsiteY2571" fmla="*/ 3151870 h 4372339"/>
              <a:gd name="connsiteX2572" fmla="*/ 3350755 w 7772481"/>
              <a:gd name="connsiteY2572" fmla="*/ 3111430 h 4372339"/>
              <a:gd name="connsiteX2573" fmla="*/ 3448962 w 7772481"/>
              <a:gd name="connsiteY2573" fmla="*/ 3102807 h 4372339"/>
              <a:gd name="connsiteX2574" fmla="*/ 3559193 w 7772481"/>
              <a:gd name="connsiteY2574" fmla="*/ 3112846 h 4372339"/>
              <a:gd name="connsiteX2575" fmla="*/ 3829607 w 7772481"/>
              <a:gd name="connsiteY2575" fmla="*/ 3237488 h 4372339"/>
              <a:gd name="connsiteX2576" fmla="*/ 3868105 w 7772481"/>
              <a:gd name="connsiteY2576" fmla="*/ 3267768 h 4372339"/>
              <a:gd name="connsiteX2577" fmla="*/ 3933563 w 7772481"/>
              <a:gd name="connsiteY2577" fmla="*/ 3319625 h 4372339"/>
              <a:gd name="connsiteX2578" fmla="*/ 4027156 w 7772481"/>
              <a:gd name="connsiteY2578" fmla="*/ 3410141 h 4372339"/>
              <a:gd name="connsiteX2579" fmla="*/ 4053509 w 7772481"/>
              <a:gd name="connsiteY2579" fmla="*/ 3437789 h 4372339"/>
              <a:gd name="connsiteX2580" fmla="*/ 4195396 w 7772481"/>
              <a:gd name="connsiteY2580" fmla="*/ 3576316 h 4372339"/>
              <a:gd name="connsiteX2581" fmla="*/ 4244297 w 7772481"/>
              <a:gd name="connsiteY2581" fmla="*/ 3622910 h 4372339"/>
              <a:gd name="connsiteX2582" fmla="*/ 4435126 w 7772481"/>
              <a:gd name="connsiteY2582" fmla="*/ 3838189 h 4372339"/>
              <a:gd name="connsiteX2583" fmla="*/ 4534103 w 7772481"/>
              <a:gd name="connsiteY2583" fmla="*/ 3985905 h 4372339"/>
              <a:gd name="connsiteX2584" fmla="*/ 4563452 w 7772481"/>
              <a:gd name="connsiteY2584" fmla="*/ 4252070 h 4372339"/>
              <a:gd name="connsiteX2585" fmla="*/ 4448971 w 7772481"/>
              <a:gd name="connsiteY2585" fmla="*/ 4367846 h 4372339"/>
              <a:gd name="connsiteX2586" fmla="*/ 4440996 w 7772481"/>
              <a:gd name="connsiteY2586" fmla="*/ 4372056 h 4372339"/>
              <a:gd name="connsiteX2587" fmla="*/ 4452249 w 7772481"/>
              <a:gd name="connsiteY2587" fmla="*/ 4372056 h 4372339"/>
              <a:gd name="connsiteX2588" fmla="*/ 4568350 w 7772481"/>
              <a:gd name="connsiteY2588" fmla="*/ 4254175 h 4372339"/>
              <a:gd name="connsiteX2589" fmla="*/ 4538798 w 7772481"/>
              <a:gd name="connsiteY2589" fmla="*/ 3983436 h 4372339"/>
              <a:gd name="connsiteX2590" fmla="*/ 4439377 w 7772481"/>
              <a:gd name="connsiteY2590" fmla="*/ 3834991 h 4372339"/>
              <a:gd name="connsiteX2591" fmla="*/ 4248022 w 7772481"/>
              <a:gd name="connsiteY2591" fmla="*/ 3619105 h 4372339"/>
              <a:gd name="connsiteX2592" fmla="*/ 4199120 w 7772481"/>
              <a:gd name="connsiteY2592" fmla="*/ 3572470 h 4372339"/>
              <a:gd name="connsiteX2593" fmla="*/ 4057395 w 7772481"/>
              <a:gd name="connsiteY2593" fmla="*/ 3434146 h 4372339"/>
              <a:gd name="connsiteX2594" fmla="*/ 4031083 w 7772481"/>
              <a:gd name="connsiteY2594" fmla="*/ 3406538 h 4372339"/>
              <a:gd name="connsiteX2595" fmla="*/ 3936964 w 7772481"/>
              <a:gd name="connsiteY2595" fmla="*/ 3315576 h 4372339"/>
              <a:gd name="connsiteX2596" fmla="*/ 3871425 w 7772481"/>
              <a:gd name="connsiteY2596" fmla="*/ 3263639 h 4372339"/>
              <a:gd name="connsiteX2597" fmla="*/ 3832967 w 7772481"/>
              <a:gd name="connsiteY2597" fmla="*/ 3233359 h 4372339"/>
              <a:gd name="connsiteX2598" fmla="*/ 3560205 w 7772481"/>
              <a:gd name="connsiteY2598" fmla="*/ 3107665 h 4372339"/>
              <a:gd name="connsiteX2599" fmla="*/ 3349864 w 7772481"/>
              <a:gd name="connsiteY2599" fmla="*/ 3106248 h 4372339"/>
              <a:gd name="connsiteX2600" fmla="*/ 3287320 w 7772481"/>
              <a:gd name="connsiteY2600" fmla="*/ 3148591 h 4372339"/>
              <a:gd name="connsiteX2601" fmla="*/ 3268375 w 7772481"/>
              <a:gd name="connsiteY2601" fmla="*/ 3170411 h 4372339"/>
              <a:gd name="connsiteX2602" fmla="*/ 3220850 w 7772481"/>
              <a:gd name="connsiteY2602" fmla="*/ 3241698 h 4372339"/>
              <a:gd name="connsiteX2603" fmla="*/ 3252345 w 7772481"/>
              <a:gd name="connsiteY2603" fmla="*/ 3386500 h 4372339"/>
              <a:gd name="connsiteX2604" fmla="*/ 3308168 w 7772481"/>
              <a:gd name="connsiteY2604" fmla="*/ 3475315 h 4372339"/>
              <a:gd name="connsiteX2605" fmla="*/ 3379213 w 7772481"/>
              <a:gd name="connsiteY2605" fmla="*/ 3591375 h 4372339"/>
              <a:gd name="connsiteX2606" fmla="*/ 3473129 w 7772481"/>
              <a:gd name="connsiteY2606" fmla="*/ 3811958 h 4372339"/>
              <a:gd name="connsiteX2607" fmla="*/ 3505312 w 7772481"/>
              <a:gd name="connsiteY2607" fmla="*/ 3871748 h 4372339"/>
              <a:gd name="connsiteX2608" fmla="*/ 3526362 w 7772481"/>
              <a:gd name="connsiteY2608" fmla="*/ 3905429 h 4372339"/>
              <a:gd name="connsiteX2609" fmla="*/ 3546239 w 7772481"/>
              <a:gd name="connsiteY2609" fmla="*/ 3954654 h 4372339"/>
              <a:gd name="connsiteX2610" fmla="*/ 3558424 w 7772481"/>
              <a:gd name="connsiteY2610" fmla="*/ 3987403 h 4372339"/>
              <a:gd name="connsiteX2611" fmla="*/ 3853977 w 7772481"/>
              <a:gd name="connsiteY2611" fmla="*/ 4372137 h 4372339"/>
              <a:gd name="connsiteX2612" fmla="*/ 3864745 w 7772481"/>
              <a:gd name="connsiteY2612" fmla="*/ 4372137 h 4372339"/>
              <a:gd name="connsiteX2613" fmla="*/ 3563281 w 7772481"/>
              <a:gd name="connsiteY2613" fmla="*/ 3985339 h 4372339"/>
              <a:gd name="connsiteX2614" fmla="*/ 4280366 w 7772481"/>
              <a:gd name="connsiteY2614" fmla="*/ 459219 h 4372339"/>
              <a:gd name="connsiteX2615" fmla="*/ 4281581 w 7772481"/>
              <a:gd name="connsiteY2615" fmla="*/ 459908 h 4372339"/>
              <a:gd name="connsiteX2616" fmla="*/ 4326596 w 7772481"/>
              <a:gd name="connsiteY2616" fmla="*/ 471283 h 4372339"/>
              <a:gd name="connsiteX2617" fmla="*/ 4326596 w 7772481"/>
              <a:gd name="connsiteY2617" fmla="*/ 471283 h 4372339"/>
              <a:gd name="connsiteX2618" fmla="*/ 4525723 w 7772481"/>
              <a:gd name="connsiteY2618" fmla="*/ 318871 h 4372339"/>
              <a:gd name="connsiteX2619" fmla="*/ 4608183 w 7772481"/>
              <a:gd name="connsiteY2619" fmla="*/ 81 h 4372339"/>
              <a:gd name="connsiteX2620" fmla="*/ 4602880 w 7772481"/>
              <a:gd name="connsiteY2620" fmla="*/ 81 h 4372339"/>
              <a:gd name="connsiteX2621" fmla="*/ 4521149 w 7772481"/>
              <a:gd name="connsiteY2621" fmla="*/ 316199 h 4372339"/>
              <a:gd name="connsiteX2622" fmla="*/ 4326596 w 7772481"/>
              <a:gd name="connsiteY2622" fmla="*/ 465939 h 4372339"/>
              <a:gd name="connsiteX2623" fmla="*/ 4326596 w 7772481"/>
              <a:gd name="connsiteY2623" fmla="*/ 465939 h 4372339"/>
              <a:gd name="connsiteX2624" fmla="*/ 4285386 w 7772481"/>
              <a:gd name="connsiteY2624" fmla="*/ 455859 h 4372339"/>
              <a:gd name="connsiteX2625" fmla="*/ 4309027 w 7772481"/>
              <a:gd name="connsiteY2625" fmla="*/ 328991 h 4372339"/>
              <a:gd name="connsiteX2626" fmla="*/ 4333680 w 7772481"/>
              <a:gd name="connsiteY2626" fmla="*/ 225926 h 4372339"/>
              <a:gd name="connsiteX2627" fmla="*/ 4335421 w 7772481"/>
              <a:gd name="connsiteY2627" fmla="*/ 13278 h 4372339"/>
              <a:gd name="connsiteX2628" fmla="*/ 4335097 w 7772481"/>
              <a:gd name="connsiteY2628" fmla="*/ 81 h 4372339"/>
              <a:gd name="connsiteX2629" fmla="*/ 4329794 w 7772481"/>
              <a:gd name="connsiteY2629" fmla="*/ 81 h 4372339"/>
              <a:gd name="connsiteX2630" fmla="*/ 4330118 w 7772481"/>
              <a:gd name="connsiteY2630" fmla="*/ 13399 h 4372339"/>
              <a:gd name="connsiteX2631" fmla="*/ 4328417 w 7772481"/>
              <a:gd name="connsiteY2631" fmla="*/ 225562 h 4372339"/>
              <a:gd name="connsiteX2632" fmla="*/ 4304007 w 7772481"/>
              <a:gd name="connsiteY2632" fmla="*/ 327372 h 4372339"/>
              <a:gd name="connsiteX2633" fmla="*/ 4280245 w 7772481"/>
              <a:gd name="connsiteY2633" fmla="*/ 457802 h 4372339"/>
              <a:gd name="connsiteX2634" fmla="*/ 4280366 w 7772481"/>
              <a:gd name="connsiteY2634" fmla="*/ 459219 h 4372339"/>
              <a:gd name="connsiteX2635" fmla="*/ 3044109 w 7772481"/>
              <a:gd name="connsiteY2635" fmla="*/ 4301133 h 4372339"/>
              <a:gd name="connsiteX2636" fmla="*/ 3027512 w 7772481"/>
              <a:gd name="connsiteY2636" fmla="*/ 4255389 h 4372339"/>
              <a:gd name="connsiteX2637" fmla="*/ 2905582 w 7772481"/>
              <a:gd name="connsiteY2637" fmla="*/ 4013716 h 4372339"/>
              <a:gd name="connsiteX2638" fmla="*/ 2829316 w 7772481"/>
              <a:gd name="connsiteY2638" fmla="*/ 3875392 h 4372339"/>
              <a:gd name="connsiteX2639" fmla="*/ 2780131 w 7772481"/>
              <a:gd name="connsiteY2639" fmla="*/ 3692619 h 4372339"/>
              <a:gd name="connsiteX2640" fmla="*/ 2736371 w 7772481"/>
              <a:gd name="connsiteY2640" fmla="*/ 3558464 h 4372339"/>
              <a:gd name="connsiteX2641" fmla="*/ 2721959 w 7772481"/>
              <a:gd name="connsiteY2641" fmla="*/ 3524095 h 4372339"/>
              <a:gd name="connsiteX2642" fmla="*/ 2676661 w 7772481"/>
              <a:gd name="connsiteY2642" fmla="*/ 3423864 h 4372339"/>
              <a:gd name="connsiteX2643" fmla="*/ 2646178 w 7772481"/>
              <a:gd name="connsiteY2643" fmla="*/ 3358446 h 4372339"/>
              <a:gd name="connsiteX2644" fmla="*/ 2618165 w 7772481"/>
              <a:gd name="connsiteY2644" fmla="*/ 3275055 h 4372339"/>
              <a:gd name="connsiteX2645" fmla="*/ 2601690 w 7772481"/>
              <a:gd name="connsiteY2645" fmla="*/ 3220729 h 4372339"/>
              <a:gd name="connsiteX2646" fmla="*/ 2454662 w 7772481"/>
              <a:gd name="connsiteY2646" fmla="*/ 2991929 h 4372339"/>
              <a:gd name="connsiteX2647" fmla="*/ 2008720 w 7772481"/>
              <a:gd name="connsiteY2647" fmla="*/ 2809277 h 4372339"/>
              <a:gd name="connsiteX2648" fmla="*/ 1785830 w 7772481"/>
              <a:gd name="connsiteY2648" fmla="*/ 2767298 h 4372339"/>
              <a:gd name="connsiteX2649" fmla="*/ 1527884 w 7772481"/>
              <a:gd name="connsiteY2649" fmla="*/ 2717466 h 4372339"/>
              <a:gd name="connsiteX2650" fmla="*/ 1336772 w 7772481"/>
              <a:gd name="connsiteY2650" fmla="*/ 2687753 h 4372339"/>
              <a:gd name="connsiteX2651" fmla="*/ 1327866 w 7772481"/>
              <a:gd name="connsiteY2651" fmla="*/ 2687146 h 4372339"/>
              <a:gd name="connsiteX2652" fmla="*/ 1204601 w 7772481"/>
              <a:gd name="connsiteY2652" fmla="*/ 2657675 h 4372339"/>
              <a:gd name="connsiteX2653" fmla="*/ 1206422 w 7772481"/>
              <a:gd name="connsiteY2653" fmla="*/ 2643992 h 4372339"/>
              <a:gd name="connsiteX2654" fmla="*/ 1253542 w 7772481"/>
              <a:gd name="connsiteY2654" fmla="*/ 2627152 h 4372339"/>
              <a:gd name="connsiteX2655" fmla="*/ 1357498 w 7772481"/>
              <a:gd name="connsiteY2655" fmla="*/ 2644600 h 4372339"/>
              <a:gd name="connsiteX2656" fmla="*/ 1391098 w 7772481"/>
              <a:gd name="connsiteY2656" fmla="*/ 2652048 h 4372339"/>
              <a:gd name="connsiteX2657" fmla="*/ 1640341 w 7772481"/>
              <a:gd name="connsiteY2657" fmla="*/ 2693056 h 4372339"/>
              <a:gd name="connsiteX2658" fmla="*/ 2103811 w 7772481"/>
              <a:gd name="connsiteY2658" fmla="*/ 2740621 h 4372339"/>
              <a:gd name="connsiteX2659" fmla="*/ 2266019 w 7772481"/>
              <a:gd name="connsiteY2659" fmla="*/ 2731432 h 4372339"/>
              <a:gd name="connsiteX2660" fmla="*/ 2687186 w 7772481"/>
              <a:gd name="connsiteY2660" fmla="*/ 2501134 h 4372339"/>
              <a:gd name="connsiteX2661" fmla="*/ 2942744 w 7772481"/>
              <a:gd name="connsiteY2661" fmla="*/ 2403170 h 4372339"/>
              <a:gd name="connsiteX2662" fmla="*/ 3023828 w 7772481"/>
              <a:gd name="connsiteY2662" fmla="*/ 2383820 h 4372339"/>
              <a:gd name="connsiteX2663" fmla="*/ 3252790 w 7772481"/>
              <a:gd name="connsiteY2663" fmla="*/ 2352163 h 4372339"/>
              <a:gd name="connsiteX2664" fmla="*/ 3470539 w 7772481"/>
              <a:gd name="connsiteY2664" fmla="*/ 2383617 h 4372339"/>
              <a:gd name="connsiteX2665" fmla="*/ 4112045 w 7772481"/>
              <a:gd name="connsiteY2665" fmla="*/ 2755964 h 4372339"/>
              <a:gd name="connsiteX2666" fmla="*/ 4190214 w 7772481"/>
              <a:gd name="connsiteY2666" fmla="*/ 2820207 h 4372339"/>
              <a:gd name="connsiteX2667" fmla="*/ 4637977 w 7772481"/>
              <a:gd name="connsiteY2667" fmla="*/ 3216195 h 4372339"/>
              <a:gd name="connsiteX2668" fmla="*/ 4786584 w 7772481"/>
              <a:gd name="connsiteY2668" fmla="*/ 3348811 h 4372339"/>
              <a:gd name="connsiteX2669" fmla="*/ 4936486 w 7772481"/>
              <a:gd name="connsiteY2669" fmla="*/ 3482804 h 4372339"/>
              <a:gd name="connsiteX2670" fmla="*/ 5155976 w 7772481"/>
              <a:gd name="connsiteY2670" fmla="*/ 3751195 h 4372339"/>
              <a:gd name="connsiteX2671" fmla="*/ 5225806 w 7772481"/>
              <a:gd name="connsiteY2671" fmla="*/ 3843249 h 4372339"/>
              <a:gd name="connsiteX2672" fmla="*/ 5505693 w 7772481"/>
              <a:gd name="connsiteY2672" fmla="*/ 4372056 h 4372339"/>
              <a:gd name="connsiteX2673" fmla="*/ 5511118 w 7772481"/>
              <a:gd name="connsiteY2673" fmla="*/ 4372056 h 4372339"/>
              <a:gd name="connsiteX2674" fmla="*/ 5229935 w 7772481"/>
              <a:gd name="connsiteY2674" fmla="*/ 3840011 h 4372339"/>
              <a:gd name="connsiteX2675" fmla="*/ 5160145 w 7772481"/>
              <a:gd name="connsiteY2675" fmla="*/ 3748038 h 4372339"/>
              <a:gd name="connsiteX2676" fmla="*/ 4940251 w 7772481"/>
              <a:gd name="connsiteY2676" fmla="*/ 3479121 h 4372339"/>
              <a:gd name="connsiteX2677" fmla="*/ 4789944 w 7772481"/>
              <a:gd name="connsiteY2677" fmla="*/ 3344723 h 4372339"/>
              <a:gd name="connsiteX2678" fmla="*/ 4641742 w 7772481"/>
              <a:gd name="connsiteY2678" fmla="*/ 3212471 h 4372339"/>
              <a:gd name="connsiteX2679" fmla="*/ 4193574 w 7772481"/>
              <a:gd name="connsiteY2679" fmla="*/ 2816078 h 4372339"/>
              <a:gd name="connsiteX2680" fmla="*/ 4115405 w 7772481"/>
              <a:gd name="connsiteY2680" fmla="*/ 2751835 h 4372339"/>
              <a:gd name="connsiteX2681" fmla="*/ 3472036 w 7772481"/>
              <a:gd name="connsiteY2681" fmla="*/ 2378476 h 4372339"/>
              <a:gd name="connsiteX2682" fmla="*/ 3252750 w 7772481"/>
              <a:gd name="connsiteY2682" fmla="*/ 2346779 h 4372339"/>
              <a:gd name="connsiteX2683" fmla="*/ 3022371 w 7772481"/>
              <a:gd name="connsiteY2683" fmla="*/ 2378638 h 4372339"/>
              <a:gd name="connsiteX2684" fmla="*/ 2941570 w 7772481"/>
              <a:gd name="connsiteY2684" fmla="*/ 2397907 h 4372339"/>
              <a:gd name="connsiteX2685" fmla="*/ 2683624 w 7772481"/>
              <a:gd name="connsiteY2685" fmla="*/ 2497127 h 4372339"/>
              <a:gd name="connsiteX2686" fmla="*/ 2265371 w 7772481"/>
              <a:gd name="connsiteY2686" fmla="*/ 2726089 h 4372339"/>
              <a:gd name="connsiteX2687" fmla="*/ 2103811 w 7772481"/>
              <a:gd name="connsiteY2687" fmla="*/ 2735237 h 4372339"/>
              <a:gd name="connsiteX2688" fmla="*/ 1641272 w 7772481"/>
              <a:gd name="connsiteY2688" fmla="*/ 2687753 h 4372339"/>
              <a:gd name="connsiteX2689" fmla="*/ 1391907 w 7772481"/>
              <a:gd name="connsiteY2689" fmla="*/ 2646745 h 4372339"/>
              <a:gd name="connsiteX2690" fmla="*/ 1358753 w 7772481"/>
              <a:gd name="connsiteY2690" fmla="*/ 2639378 h 4372339"/>
              <a:gd name="connsiteX2691" fmla="*/ 1253583 w 7772481"/>
              <a:gd name="connsiteY2691" fmla="*/ 2621809 h 4372339"/>
              <a:gd name="connsiteX2692" fmla="*/ 1202010 w 7772481"/>
              <a:gd name="connsiteY2692" fmla="*/ 2641118 h 4372339"/>
              <a:gd name="connsiteX2693" fmla="*/ 1199945 w 7772481"/>
              <a:gd name="connsiteY2693" fmla="*/ 2660023 h 4372339"/>
              <a:gd name="connsiteX2694" fmla="*/ 1327583 w 7772481"/>
              <a:gd name="connsiteY2694" fmla="*/ 2692368 h 4372339"/>
              <a:gd name="connsiteX2695" fmla="*/ 1336408 w 7772481"/>
              <a:gd name="connsiteY2695" fmla="*/ 2692975 h 4372339"/>
              <a:gd name="connsiteX2696" fmla="*/ 1526710 w 7772481"/>
              <a:gd name="connsiteY2696" fmla="*/ 2722567 h 4372339"/>
              <a:gd name="connsiteX2697" fmla="*/ 1784980 w 7772481"/>
              <a:gd name="connsiteY2697" fmla="*/ 2772480 h 4372339"/>
              <a:gd name="connsiteX2698" fmla="*/ 2007627 w 7772481"/>
              <a:gd name="connsiteY2698" fmla="*/ 2814419 h 4372339"/>
              <a:gd name="connsiteX2699" fmla="*/ 2451059 w 7772481"/>
              <a:gd name="connsiteY2699" fmla="*/ 2995775 h 4372339"/>
              <a:gd name="connsiteX2700" fmla="*/ 2596710 w 7772481"/>
              <a:gd name="connsiteY2700" fmla="*/ 3222470 h 4372339"/>
              <a:gd name="connsiteX2701" fmla="*/ 2613065 w 7772481"/>
              <a:gd name="connsiteY2701" fmla="*/ 3276471 h 4372339"/>
              <a:gd name="connsiteX2702" fmla="*/ 2641321 w 7772481"/>
              <a:gd name="connsiteY2702" fmla="*/ 3360551 h 4372339"/>
              <a:gd name="connsiteX2703" fmla="*/ 2671844 w 7772481"/>
              <a:gd name="connsiteY2703" fmla="*/ 3426090 h 4372339"/>
              <a:gd name="connsiteX2704" fmla="*/ 2717021 w 7772481"/>
              <a:gd name="connsiteY2704" fmla="*/ 3525998 h 4372339"/>
              <a:gd name="connsiteX2705" fmla="*/ 2731472 w 7772481"/>
              <a:gd name="connsiteY2705" fmla="*/ 3560448 h 4372339"/>
              <a:gd name="connsiteX2706" fmla="*/ 2774868 w 7772481"/>
              <a:gd name="connsiteY2706" fmla="*/ 3693307 h 4372339"/>
              <a:gd name="connsiteX2707" fmla="*/ 2824579 w 7772481"/>
              <a:gd name="connsiteY2707" fmla="*/ 3877699 h 4372339"/>
              <a:gd name="connsiteX2708" fmla="*/ 2901008 w 7772481"/>
              <a:gd name="connsiteY2708" fmla="*/ 4016307 h 4372339"/>
              <a:gd name="connsiteX2709" fmla="*/ 3022573 w 7772481"/>
              <a:gd name="connsiteY2709" fmla="*/ 4257211 h 4372339"/>
              <a:gd name="connsiteX2710" fmla="*/ 3039170 w 7772481"/>
              <a:gd name="connsiteY2710" fmla="*/ 4302874 h 4372339"/>
              <a:gd name="connsiteX2711" fmla="*/ 3064795 w 7772481"/>
              <a:gd name="connsiteY2711" fmla="*/ 4372056 h 4372339"/>
              <a:gd name="connsiteX2712" fmla="*/ 3070503 w 7772481"/>
              <a:gd name="connsiteY2712" fmla="*/ 4372056 h 4372339"/>
              <a:gd name="connsiteX2713" fmla="*/ 3044150 w 7772481"/>
              <a:gd name="connsiteY2713" fmla="*/ 4301092 h 4372339"/>
              <a:gd name="connsiteX2714" fmla="*/ 3604410 w 7772481"/>
              <a:gd name="connsiteY2714" fmla="*/ 2131905 h 4372339"/>
              <a:gd name="connsiteX2715" fmla="*/ 3611616 w 7772481"/>
              <a:gd name="connsiteY2715" fmla="*/ 2092800 h 4372339"/>
              <a:gd name="connsiteX2716" fmla="*/ 3685211 w 7772481"/>
              <a:gd name="connsiteY2716" fmla="*/ 2069847 h 4372339"/>
              <a:gd name="connsiteX2717" fmla="*/ 3825235 w 7772481"/>
              <a:gd name="connsiteY2717" fmla="*/ 2097738 h 4372339"/>
              <a:gd name="connsiteX2718" fmla="*/ 3879480 w 7772481"/>
              <a:gd name="connsiteY2718" fmla="*/ 2169147 h 4372339"/>
              <a:gd name="connsiteX2719" fmla="*/ 3822644 w 7772481"/>
              <a:gd name="connsiteY2719" fmla="*/ 2194286 h 4372339"/>
              <a:gd name="connsiteX2720" fmla="*/ 3819244 w 7772481"/>
              <a:gd name="connsiteY2720" fmla="*/ 2194286 h 4372339"/>
              <a:gd name="connsiteX2721" fmla="*/ 3819244 w 7772481"/>
              <a:gd name="connsiteY2721" fmla="*/ 2194286 h 4372339"/>
              <a:gd name="connsiteX2722" fmla="*/ 3604451 w 7772481"/>
              <a:gd name="connsiteY2722" fmla="*/ 2131864 h 4372339"/>
              <a:gd name="connsiteX2723" fmla="*/ 3874663 w 7772481"/>
              <a:gd name="connsiteY2723" fmla="*/ 2158420 h 4372339"/>
              <a:gd name="connsiteX2724" fmla="*/ 3874906 w 7772481"/>
              <a:gd name="connsiteY2724" fmla="*/ 2165018 h 4372339"/>
              <a:gd name="connsiteX2725" fmla="*/ 3874663 w 7772481"/>
              <a:gd name="connsiteY2725" fmla="*/ 2158420 h 4372339"/>
              <a:gd name="connsiteX2726" fmla="*/ 3685211 w 7772481"/>
              <a:gd name="connsiteY2726" fmla="*/ 2080493 h 4372339"/>
              <a:gd name="connsiteX2727" fmla="*/ 3619874 w 7772481"/>
              <a:gd name="connsiteY2727" fmla="*/ 2099479 h 4372339"/>
              <a:gd name="connsiteX2728" fmla="*/ 3614773 w 7772481"/>
              <a:gd name="connsiteY2728" fmla="*/ 2129678 h 4372339"/>
              <a:gd name="connsiteX2729" fmla="*/ 3819204 w 7772481"/>
              <a:gd name="connsiteY2729" fmla="*/ 2183761 h 4372339"/>
              <a:gd name="connsiteX2730" fmla="*/ 3822564 w 7772481"/>
              <a:gd name="connsiteY2730" fmla="*/ 2183761 h 4372339"/>
              <a:gd name="connsiteX2731" fmla="*/ 3869238 w 7772481"/>
              <a:gd name="connsiteY2731" fmla="*/ 2166516 h 4372339"/>
              <a:gd name="connsiteX2732" fmla="*/ 3820013 w 7772481"/>
              <a:gd name="connsiteY2732" fmla="*/ 2106968 h 4372339"/>
              <a:gd name="connsiteX2733" fmla="*/ 3685251 w 7772481"/>
              <a:gd name="connsiteY2733" fmla="*/ 2080493 h 4372339"/>
              <a:gd name="connsiteX2734" fmla="*/ 3612709 w 7772481"/>
              <a:gd name="connsiteY2734" fmla="*/ 2100613 h 4372339"/>
              <a:gd name="connsiteX2735" fmla="*/ 3615745 w 7772481"/>
              <a:gd name="connsiteY2735" fmla="*/ 2096200 h 4372339"/>
              <a:gd name="connsiteX2736" fmla="*/ 3685211 w 7772481"/>
              <a:gd name="connsiteY2736" fmla="*/ 2075231 h 4372339"/>
              <a:gd name="connsiteX2737" fmla="*/ 3615745 w 7772481"/>
              <a:gd name="connsiteY2737" fmla="*/ 2096200 h 4372339"/>
              <a:gd name="connsiteX2738" fmla="*/ 3612709 w 7772481"/>
              <a:gd name="connsiteY2738" fmla="*/ 2100613 h 4372339"/>
              <a:gd name="connsiteX2739" fmla="*/ 3608215 w 7772481"/>
              <a:gd name="connsiteY2739" fmla="*/ 2118667 h 4372339"/>
              <a:gd name="connsiteX2740" fmla="*/ 3609592 w 7772481"/>
              <a:gd name="connsiteY2740" fmla="*/ 2130852 h 4372339"/>
              <a:gd name="connsiteX2741" fmla="*/ 3819204 w 7772481"/>
              <a:gd name="connsiteY2741" fmla="*/ 2189105 h 4372339"/>
              <a:gd name="connsiteX2742" fmla="*/ 3609592 w 7772481"/>
              <a:gd name="connsiteY2742" fmla="*/ 2130852 h 4372339"/>
              <a:gd name="connsiteX2743" fmla="*/ 3608215 w 7772481"/>
              <a:gd name="connsiteY2743" fmla="*/ 2118667 h 4372339"/>
              <a:gd name="connsiteX2744" fmla="*/ 3276836 w 7772481"/>
              <a:gd name="connsiteY2744" fmla="*/ 2212867 h 4372339"/>
              <a:gd name="connsiteX2745" fmla="*/ 3157619 w 7772481"/>
              <a:gd name="connsiteY2745" fmla="*/ 2202868 h 4372339"/>
              <a:gd name="connsiteX2746" fmla="*/ 3044555 w 7772481"/>
              <a:gd name="connsiteY2746" fmla="*/ 2223554 h 4372339"/>
              <a:gd name="connsiteX2747" fmla="*/ 2935215 w 7772481"/>
              <a:gd name="connsiteY2747" fmla="*/ 2288891 h 4372339"/>
              <a:gd name="connsiteX2748" fmla="*/ 2929750 w 7772481"/>
              <a:gd name="connsiteY2748" fmla="*/ 2292615 h 4372339"/>
              <a:gd name="connsiteX2749" fmla="*/ 2813123 w 7772481"/>
              <a:gd name="connsiteY2749" fmla="*/ 2345200 h 4372339"/>
              <a:gd name="connsiteX2750" fmla="*/ 2778147 w 7772481"/>
              <a:gd name="connsiteY2750" fmla="*/ 2357466 h 4372339"/>
              <a:gd name="connsiteX2751" fmla="*/ 2577158 w 7772481"/>
              <a:gd name="connsiteY2751" fmla="*/ 2406853 h 4372339"/>
              <a:gd name="connsiteX2752" fmla="*/ 2478546 w 7772481"/>
              <a:gd name="connsiteY2752" fmla="*/ 2426406 h 4372339"/>
              <a:gd name="connsiteX2753" fmla="*/ 2318321 w 7772481"/>
              <a:gd name="connsiteY2753" fmla="*/ 2503563 h 4372339"/>
              <a:gd name="connsiteX2754" fmla="*/ 2237844 w 7772481"/>
              <a:gd name="connsiteY2754" fmla="*/ 2551979 h 4372339"/>
              <a:gd name="connsiteX2755" fmla="*/ 2021229 w 7772481"/>
              <a:gd name="connsiteY2755" fmla="*/ 2625655 h 4372339"/>
              <a:gd name="connsiteX2756" fmla="*/ 1879018 w 7772481"/>
              <a:gd name="connsiteY2756" fmla="*/ 2637030 h 4372339"/>
              <a:gd name="connsiteX2757" fmla="*/ 1536749 w 7772481"/>
              <a:gd name="connsiteY2757" fmla="*/ 2590395 h 4372339"/>
              <a:gd name="connsiteX2758" fmla="*/ 1434534 w 7772481"/>
              <a:gd name="connsiteY2758" fmla="*/ 2579385 h 4372339"/>
              <a:gd name="connsiteX2759" fmla="*/ 1331995 w 7772481"/>
              <a:gd name="connsiteY2759" fmla="*/ 2568050 h 4372339"/>
              <a:gd name="connsiteX2760" fmla="*/ 1139588 w 7772481"/>
              <a:gd name="connsiteY2760" fmla="*/ 2512793 h 4372339"/>
              <a:gd name="connsiteX2761" fmla="*/ 993572 w 7772481"/>
              <a:gd name="connsiteY2761" fmla="*/ 2439319 h 4372339"/>
              <a:gd name="connsiteX2762" fmla="*/ 935603 w 7772481"/>
              <a:gd name="connsiteY2762" fmla="*/ 2405477 h 4372339"/>
              <a:gd name="connsiteX2763" fmla="*/ 897105 w 7772481"/>
              <a:gd name="connsiteY2763" fmla="*/ 2380743 h 4372339"/>
              <a:gd name="connsiteX2764" fmla="*/ 751211 w 7772481"/>
              <a:gd name="connsiteY2764" fmla="*/ 2313423 h 4372339"/>
              <a:gd name="connsiteX2765" fmla="*/ 697816 w 7772481"/>
              <a:gd name="connsiteY2765" fmla="*/ 2339290 h 4372339"/>
              <a:gd name="connsiteX2766" fmla="*/ 733237 w 7772481"/>
              <a:gd name="connsiteY2766" fmla="*/ 2595374 h 4372339"/>
              <a:gd name="connsiteX2767" fmla="*/ 1122788 w 7772481"/>
              <a:gd name="connsiteY2767" fmla="*/ 2737180 h 4372339"/>
              <a:gd name="connsiteX2768" fmla="*/ 1677017 w 7772481"/>
              <a:gd name="connsiteY2768" fmla="*/ 2827049 h 4372339"/>
              <a:gd name="connsiteX2769" fmla="*/ 2189590 w 7772481"/>
              <a:gd name="connsiteY2769" fmla="*/ 2988974 h 4372339"/>
              <a:gd name="connsiteX2770" fmla="*/ 2438267 w 7772481"/>
              <a:gd name="connsiteY2770" fmla="*/ 3195023 h 4372339"/>
              <a:gd name="connsiteX2771" fmla="*/ 2525706 w 7772481"/>
              <a:gd name="connsiteY2771" fmla="*/ 3401113 h 4372339"/>
              <a:gd name="connsiteX2772" fmla="*/ 2536353 w 7772481"/>
              <a:gd name="connsiteY2772" fmla="*/ 3441068 h 4372339"/>
              <a:gd name="connsiteX2773" fmla="*/ 2629905 w 7772481"/>
              <a:gd name="connsiteY2773" fmla="*/ 3700594 h 4372339"/>
              <a:gd name="connsiteX2774" fmla="*/ 2710948 w 7772481"/>
              <a:gd name="connsiteY2774" fmla="*/ 3917856 h 4372339"/>
              <a:gd name="connsiteX2775" fmla="*/ 2754911 w 7772481"/>
              <a:gd name="connsiteY2775" fmla="*/ 4032783 h 4372339"/>
              <a:gd name="connsiteX2776" fmla="*/ 2797619 w 7772481"/>
              <a:gd name="connsiteY2776" fmla="*/ 4143985 h 4372339"/>
              <a:gd name="connsiteX2777" fmla="*/ 2888256 w 7772481"/>
              <a:gd name="connsiteY2777" fmla="*/ 4351087 h 4372339"/>
              <a:gd name="connsiteX2778" fmla="*/ 2895260 w 7772481"/>
              <a:gd name="connsiteY2778" fmla="*/ 4363515 h 4372339"/>
              <a:gd name="connsiteX2779" fmla="*/ 2900117 w 7772481"/>
              <a:gd name="connsiteY2779" fmla="*/ 4372137 h 4372339"/>
              <a:gd name="connsiteX2780" fmla="*/ 2906190 w 7772481"/>
              <a:gd name="connsiteY2780" fmla="*/ 4372137 h 4372339"/>
              <a:gd name="connsiteX2781" fmla="*/ 2899875 w 7772481"/>
              <a:gd name="connsiteY2781" fmla="*/ 4360924 h 4372339"/>
              <a:gd name="connsiteX2782" fmla="*/ 2892871 w 7772481"/>
              <a:gd name="connsiteY2782" fmla="*/ 4348496 h 4372339"/>
              <a:gd name="connsiteX2783" fmla="*/ 2802679 w 7772481"/>
              <a:gd name="connsiteY2783" fmla="*/ 4142406 h 4372339"/>
              <a:gd name="connsiteX2784" fmla="*/ 2759809 w 7772481"/>
              <a:gd name="connsiteY2784" fmla="*/ 4030759 h 4372339"/>
              <a:gd name="connsiteX2785" fmla="*/ 2716049 w 7772481"/>
              <a:gd name="connsiteY2785" fmla="*/ 3916318 h 4372339"/>
              <a:gd name="connsiteX2786" fmla="*/ 2634844 w 7772481"/>
              <a:gd name="connsiteY2786" fmla="*/ 3698651 h 4372339"/>
              <a:gd name="connsiteX2787" fmla="*/ 2541494 w 7772481"/>
              <a:gd name="connsiteY2787" fmla="*/ 3439732 h 4372339"/>
              <a:gd name="connsiteX2788" fmla="*/ 2530847 w 7772481"/>
              <a:gd name="connsiteY2788" fmla="*/ 3399858 h 4372339"/>
              <a:gd name="connsiteX2789" fmla="*/ 2442477 w 7772481"/>
              <a:gd name="connsiteY2789" fmla="*/ 3191866 h 4372339"/>
              <a:gd name="connsiteX2790" fmla="*/ 2192384 w 7772481"/>
              <a:gd name="connsiteY2790" fmla="*/ 2984561 h 4372339"/>
              <a:gd name="connsiteX2791" fmla="*/ 1677786 w 7772481"/>
              <a:gd name="connsiteY2791" fmla="*/ 2821908 h 4372339"/>
              <a:gd name="connsiteX2792" fmla="*/ 1123719 w 7772481"/>
              <a:gd name="connsiteY2792" fmla="*/ 2732039 h 4372339"/>
              <a:gd name="connsiteX2793" fmla="*/ 736556 w 7772481"/>
              <a:gd name="connsiteY2793" fmla="*/ 2591326 h 4372339"/>
              <a:gd name="connsiteX2794" fmla="*/ 701985 w 7772481"/>
              <a:gd name="connsiteY2794" fmla="*/ 2342609 h 4372339"/>
              <a:gd name="connsiteX2795" fmla="*/ 751211 w 7772481"/>
              <a:gd name="connsiteY2795" fmla="*/ 2318766 h 4372339"/>
              <a:gd name="connsiteX2796" fmla="*/ 894150 w 7772481"/>
              <a:gd name="connsiteY2796" fmla="*/ 2385196 h 4372339"/>
              <a:gd name="connsiteX2797" fmla="*/ 933052 w 7772481"/>
              <a:gd name="connsiteY2797" fmla="*/ 2410213 h 4372339"/>
              <a:gd name="connsiteX2798" fmla="*/ 990860 w 7772481"/>
              <a:gd name="connsiteY2798" fmla="*/ 2443975 h 4372339"/>
              <a:gd name="connsiteX2799" fmla="*/ 1137928 w 7772481"/>
              <a:gd name="connsiteY2799" fmla="*/ 2517934 h 4372339"/>
              <a:gd name="connsiteX2800" fmla="*/ 1330740 w 7772481"/>
              <a:gd name="connsiteY2800" fmla="*/ 2573312 h 4372339"/>
              <a:gd name="connsiteX2801" fmla="*/ 1434291 w 7772481"/>
              <a:gd name="connsiteY2801" fmla="*/ 2584768 h 4372339"/>
              <a:gd name="connsiteX2802" fmla="*/ 1535575 w 7772481"/>
              <a:gd name="connsiteY2802" fmla="*/ 2595658 h 4372339"/>
              <a:gd name="connsiteX2803" fmla="*/ 1879018 w 7772481"/>
              <a:gd name="connsiteY2803" fmla="*/ 2642454 h 4372339"/>
              <a:gd name="connsiteX2804" fmla="*/ 2022079 w 7772481"/>
              <a:gd name="connsiteY2804" fmla="*/ 2631038 h 4372339"/>
              <a:gd name="connsiteX2805" fmla="*/ 2240233 w 7772481"/>
              <a:gd name="connsiteY2805" fmla="*/ 2556836 h 4372339"/>
              <a:gd name="connsiteX2806" fmla="*/ 2321155 w 7772481"/>
              <a:gd name="connsiteY2806" fmla="*/ 2508178 h 4372339"/>
              <a:gd name="connsiteX2807" fmla="*/ 2479679 w 7772481"/>
              <a:gd name="connsiteY2807" fmla="*/ 2431749 h 4372339"/>
              <a:gd name="connsiteX2808" fmla="*/ 2578049 w 7772481"/>
              <a:gd name="connsiteY2808" fmla="*/ 2412237 h 4372339"/>
              <a:gd name="connsiteX2809" fmla="*/ 2779888 w 7772481"/>
              <a:gd name="connsiteY2809" fmla="*/ 2362607 h 4372339"/>
              <a:gd name="connsiteX2810" fmla="*/ 2814783 w 7772481"/>
              <a:gd name="connsiteY2810" fmla="*/ 2350423 h 4372339"/>
              <a:gd name="connsiteX2811" fmla="*/ 2932664 w 7772481"/>
              <a:gd name="connsiteY2811" fmla="*/ 2297190 h 4372339"/>
              <a:gd name="connsiteX2812" fmla="*/ 2938129 w 7772481"/>
              <a:gd name="connsiteY2812" fmla="*/ 2293465 h 4372339"/>
              <a:gd name="connsiteX2813" fmla="*/ 3046659 w 7772481"/>
              <a:gd name="connsiteY2813" fmla="*/ 2228574 h 4372339"/>
              <a:gd name="connsiteX2814" fmla="*/ 3157538 w 7772481"/>
              <a:gd name="connsiteY2814" fmla="*/ 2208374 h 4372339"/>
              <a:gd name="connsiteX2815" fmla="*/ 3276107 w 7772481"/>
              <a:gd name="connsiteY2815" fmla="*/ 2218332 h 4372339"/>
              <a:gd name="connsiteX2816" fmla="*/ 3340553 w 7772481"/>
              <a:gd name="connsiteY2816" fmla="*/ 2225497 h 4372339"/>
              <a:gd name="connsiteX2817" fmla="*/ 3594452 w 7772481"/>
              <a:gd name="connsiteY2817" fmla="*/ 2256830 h 4372339"/>
              <a:gd name="connsiteX2818" fmla="*/ 4037681 w 7772481"/>
              <a:gd name="connsiteY2818" fmla="*/ 2501296 h 4372339"/>
              <a:gd name="connsiteX2819" fmla="*/ 4340400 w 7772481"/>
              <a:gd name="connsiteY2819" fmla="*/ 2772520 h 4372339"/>
              <a:gd name="connsiteX2820" fmla="*/ 4357362 w 7772481"/>
              <a:gd name="connsiteY2820" fmla="*/ 2784098 h 4372339"/>
              <a:gd name="connsiteX2821" fmla="*/ 4470709 w 7772481"/>
              <a:gd name="connsiteY2821" fmla="*/ 2860405 h 4372339"/>
              <a:gd name="connsiteX2822" fmla="*/ 4830425 w 7772481"/>
              <a:gd name="connsiteY2822" fmla="*/ 3123250 h 4372339"/>
              <a:gd name="connsiteX2823" fmla="*/ 5085700 w 7772481"/>
              <a:gd name="connsiteY2823" fmla="*/ 3422933 h 4372339"/>
              <a:gd name="connsiteX2824" fmla="*/ 5155045 w 7772481"/>
              <a:gd name="connsiteY2824" fmla="*/ 3516728 h 4372339"/>
              <a:gd name="connsiteX2825" fmla="*/ 5182815 w 7772481"/>
              <a:gd name="connsiteY2825" fmla="*/ 3553201 h 4372339"/>
              <a:gd name="connsiteX2826" fmla="*/ 5502536 w 7772481"/>
              <a:gd name="connsiteY2826" fmla="*/ 4038976 h 4372339"/>
              <a:gd name="connsiteX2827" fmla="*/ 5621712 w 7772481"/>
              <a:gd name="connsiteY2827" fmla="*/ 4372299 h 4372339"/>
              <a:gd name="connsiteX2828" fmla="*/ 5627137 w 7772481"/>
              <a:gd name="connsiteY2828" fmla="*/ 4372299 h 4372339"/>
              <a:gd name="connsiteX2829" fmla="*/ 5507312 w 7772481"/>
              <a:gd name="connsiteY2829" fmla="*/ 4036669 h 4372339"/>
              <a:gd name="connsiteX2830" fmla="*/ 5187025 w 7772481"/>
              <a:gd name="connsiteY2830" fmla="*/ 3549963 h 4372339"/>
              <a:gd name="connsiteX2831" fmla="*/ 5159254 w 7772481"/>
              <a:gd name="connsiteY2831" fmla="*/ 3513489 h 4372339"/>
              <a:gd name="connsiteX2832" fmla="*/ 5089951 w 7772481"/>
              <a:gd name="connsiteY2832" fmla="*/ 3419775 h 4372339"/>
              <a:gd name="connsiteX2833" fmla="*/ 4833866 w 7772481"/>
              <a:gd name="connsiteY2833" fmla="*/ 3119202 h 4372339"/>
              <a:gd name="connsiteX2834" fmla="*/ 4473583 w 7772481"/>
              <a:gd name="connsiteY2834" fmla="*/ 2855952 h 4372339"/>
              <a:gd name="connsiteX2835" fmla="*/ 4360276 w 7772481"/>
              <a:gd name="connsiteY2835" fmla="*/ 2779686 h 4372339"/>
              <a:gd name="connsiteX2836" fmla="*/ 4343315 w 7772481"/>
              <a:gd name="connsiteY2836" fmla="*/ 2768108 h 4372339"/>
              <a:gd name="connsiteX2837" fmla="*/ 4041972 w 7772481"/>
              <a:gd name="connsiteY2837" fmla="*/ 2498260 h 4372339"/>
              <a:gd name="connsiteX2838" fmla="*/ 3595383 w 7772481"/>
              <a:gd name="connsiteY2838" fmla="*/ 2251567 h 4372339"/>
              <a:gd name="connsiteX2839" fmla="*/ 3340877 w 7772481"/>
              <a:gd name="connsiteY2839" fmla="*/ 2220154 h 4372339"/>
              <a:gd name="connsiteX2840" fmla="*/ 3276674 w 7772481"/>
              <a:gd name="connsiteY2840" fmla="*/ 2213029 h 4372339"/>
              <a:gd name="connsiteX2841" fmla="*/ 3920731 w 7772481"/>
              <a:gd name="connsiteY2841" fmla="*/ 3733829 h 4372339"/>
              <a:gd name="connsiteX2842" fmla="*/ 3915428 w 7772481"/>
              <a:gd name="connsiteY2842" fmla="*/ 3733829 h 4372339"/>
              <a:gd name="connsiteX2843" fmla="*/ 3915428 w 7772481"/>
              <a:gd name="connsiteY2843" fmla="*/ 3762975 h 4372339"/>
              <a:gd name="connsiteX2844" fmla="*/ 3886281 w 7772481"/>
              <a:gd name="connsiteY2844" fmla="*/ 3762975 h 4372339"/>
              <a:gd name="connsiteX2845" fmla="*/ 3886281 w 7772481"/>
              <a:gd name="connsiteY2845" fmla="*/ 3768278 h 4372339"/>
              <a:gd name="connsiteX2846" fmla="*/ 3915428 w 7772481"/>
              <a:gd name="connsiteY2846" fmla="*/ 3768278 h 4372339"/>
              <a:gd name="connsiteX2847" fmla="*/ 3915428 w 7772481"/>
              <a:gd name="connsiteY2847" fmla="*/ 3797425 h 4372339"/>
              <a:gd name="connsiteX2848" fmla="*/ 3920731 w 7772481"/>
              <a:gd name="connsiteY2848" fmla="*/ 3797425 h 4372339"/>
              <a:gd name="connsiteX2849" fmla="*/ 3920731 w 7772481"/>
              <a:gd name="connsiteY2849" fmla="*/ 3768278 h 4372339"/>
              <a:gd name="connsiteX2850" fmla="*/ 3949877 w 7772481"/>
              <a:gd name="connsiteY2850" fmla="*/ 3768278 h 4372339"/>
              <a:gd name="connsiteX2851" fmla="*/ 3949877 w 7772481"/>
              <a:gd name="connsiteY2851" fmla="*/ 3762975 h 4372339"/>
              <a:gd name="connsiteX2852" fmla="*/ 3920731 w 7772481"/>
              <a:gd name="connsiteY2852" fmla="*/ 3762975 h 4372339"/>
              <a:gd name="connsiteX2853" fmla="*/ 3920731 w 7772481"/>
              <a:gd name="connsiteY2853" fmla="*/ 3733829 h 4372339"/>
              <a:gd name="connsiteX2854" fmla="*/ 3730064 w 7772481"/>
              <a:gd name="connsiteY2854" fmla="*/ 2160849 h 4372339"/>
              <a:gd name="connsiteX2855" fmla="*/ 3735367 w 7772481"/>
              <a:gd name="connsiteY2855" fmla="*/ 2160849 h 4372339"/>
              <a:gd name="connsiteX2856" fmla="*/ 3735367 w 7772481"/>
              <a:gd name="connsiteY2856" fmla="*/ 2131702 h 4372339"/>
              <a:gd name="connsiteX2857" fmla="*/ 3764513 w 7772481"/>
              <a:gd name="connsiteY2857" fmla="*/ 2131702 h 4372339"/>
              <a:gd name="connsiteX2858" fmla="*/ 3764513 w 7772481"/>
              <a:gd name="connsiteY2858" fmla="*/ 2126399 h 4372339"/>
              <a:gd name="connsiteX2859" fmla="*/ 3735367 w 7772481"/>
              <a:gd name="connsiteY2859" fmla="*/ 2126399 h 4372339"/>
              <a:gd name="connsiteX2860" fmla="*/ 3735367 w 7772481"/>
              <a:gd name="connsiteY2860" fmla="*/ 2097253 h 4372339"/>
              <a:gd name="connsiteX2861" fmla="*/ 3730064 w 7772481"/>
              <a:gd name="connsiteY2861" fmla="*/ 2097253 h 4372339"/>
              <a:gd name="connsiteX2862" fmla="*/ 3730064 w 7772481"/>
              <a:gd name="connsiteY2862" fmla="*/ 2126399 h 4372339"/>
              <a:gd name="connsiteX2863" fmla="*/ 3700917 w 7772481"/>
              <a:gd name="connsiteY2863" fmla="*/ 2126399 h 4372339"/>
              <a:gd name="connsiteX2864" fmla="*/ 3700917 w 7772481"/>
              <a:gd name="connsiteY2864" fmla="*/ 2131702 h 4372339"/>
              <a:gd name="connsiteX2865" fmla="*/ 3730064 w 7772481"/>
              <a:gd name="connsiteY2865" fmla="*/ 2131702 h 4372339"/>
              <a:gd name="connsiteX2866" fmla="*/ 3730064 w 7772481"/>
              <a:gd name="connsiteY2866" fmla="*/ 2160849 h 4372339"/>
              <a:gd name="connsiteX2867" fmla="*/ 7539228 w 7772481"/>
              <a:gd name="connsiteY2867" fmla="*/ 3363547 h 4372339"/>
              <a:gd name="connsiteX2868" fmla="*/ 7506236 w 7772481"/>
              <a:gd name="connsiteY2868" fmla="*/ 3498430 h 4372339"/>
              <a:gd name="connsiteX2869" fmla="*/ 7496642 w 7772481"/>
              <a:gd name="connsiteY2869" fmla="*/ 3610280 h 4372339"/>
              <a:gd name="connsiteX2870" fmla="*/ 7541212 w 7772481"/>
              <a:gd name="connsiteY2870" fmla="*/ 3648656 h 4372339"/>
              <a:gd name="connsiteX2871" fmla="*/ 7568132 w 7772481"/>
              <a:gd name="connsiteY2871" fmla="*/ 3664403 h 4372339"/>
              <a:gd name="connsiteX2872" fmla="*/ 7672776 w 7772481"/>
              <a:gd name="connsiteY2872" fmla="*/ 3709864 h 4372339"/>
              <a:gd name="connsiteX2873" fmla="*/ 7682977 w 7772481"/>
              <a:gd name="connsiteY2873" fmla="*/ 3710269 h 4372339"/>
              <a:gd name="connsiteX2874" fmla="*/ 7682977 w 7772481"/>
              <a:gd name="connsiteY2874" fmla="*/ 3710269 h 4372339"/>
              <a:gd name="connsiteX2875" fmla="*/ 7762320 w 7772481"/>
              <a:gd name="connsiteY2875" fmla="*/ 3695169 h 4372339"/>
              <a:gd name="connsiteX2876" fmla="*/ 7772441 w 7772481"/>
              <a:gd name="connsiteY2876" fmla="*/ 3692295 h 4372339"/>
              <a:gd name="connsiteX2877" fmla="*/ 7772441 w 7772481"/>
              <a:gd name="connsiteY2877" fmla="*/ 3686790 h 4372339"/>
              <a:gd name="connsiteX2878" fmla="*/ 7760863 w 7772481"/>
              <a:gd name="connsiteY2878" fmla="*/ 3690069 h 4372339"/>
              <a:gd name="connsiteX2879" fmla="*/ 7682977 w 7772481"/>
              <a:gd name="connsiteY2879" fmla="*/ 3704966 h 4372339"/>
              <a:gd name="connsiteX2880" fmla="*/ 7682977 w 7772481"/>
              <a:gd name="connsiteY2880" fmla="*/ 3704966 h 4372339"/>
              <a:gd name="connsiteX2881" fmla="*/ 7673221 w 7772481"/>
              <a:gd name="connsiteY2881" fmla="*/ 3704601 h 4372339"/>
              <a:gd name="connsiteX2882" fmla="*/ 7571370 w 7772481"/>
              <a:gd name="connsiteY2882" fmla="*/ 3660234 h 4372339"/>
              <a:gd name="connsiteX2883" fmla="*/ 7543560 w 7772481"/>
              <a:gd name="connsiteY2883" fmla="*/ 3643960 h 4372339"/>
              <a:gd name="connsiteX2884" fmla="*/ 7501540 w 7772481"/>
              <a:gd name="connsiteY2884" fmla="*/ 3608337 h 4372339"/>
              <a:gd name="connsiteX2885" fmla="*/ 7511134 w 7772481"/>
              <a:gd name="connsiteY2885" fmla="*/ 3500292 h 4372339"/>
              <a:gd name="connsiteX2886" fmla="*/ 7544410 w 7772481"/>
              <a:gd name="connsiteY2886" fmla="*/ 3364478 h 4372339"/>
              <a:gd name="connsiteX2887" fmla="*/ 7556716 w 7772481"/>
              <a:gd name="connsiteY2887" fmla="*/ 3301327 h 4372339"/>
              <a:gd name="connsiteX2888" fmla="*/ 7565379 w 7772481"/>
              <a:gd name="connsiteY2888" fmla="*/ 2675082 h 4372339"/>
              <a:gd name="connsiteX2889" fmla="*/ 7552870 w 7772481"/>
              <a:gd name="connsiteY2889" fmla="*/ 2468304 h 4372339"/>
              <a:gd name="connsiteX2890" fmla="*/ 7577928 w 7772481"/>
              <a:gd name="connsiteY2890" fmla="*/ 2409404 h 4372339"/>
              <a:gd name="connsiteX2891" fmla="*/ 7603553 w 7772481"/>
              <a:gd name="connsiteY2891" fmla="*/ 2345120 h 4372339"/>
              <a:gd name="connsiteX2892" fmla="*/ 7604970 w 7772481"/>
              <a:gd name="connsiteY2892" fmla="*/ 2206754 h 4372339"/>
              <a:gd name="connsiteX2893" fmla="*/ 7604403 w 7772481"/>
              <a:gd name="connsiteY2893" fmla="*/ 2174774 h 4372339"/>
              <a:gd name="connsiteX2894" fmla="*/ 7581450 w 7772481"/>
              <a:gd name="connsiteY2894" fmla="*/ 2001596 h 4372339"/>
              <a:gd name="connsiteX2895" fmla="*/ 7564772 w 7772481"/>
              <a:gd name="connsiteY2895" fmla="*/ 1905857 h 4372339"/>
              <a:gd name="connsiteX2896" fmla="*/ 7563112 w 7772481"/>
              <a:gd name="connsiteY2896" fmla="*/ 1893672 h 4372339"/>
              <a:gd name="connsiteX2897" fmla="*/ 7534573 w 7772481"/>
              <a:gd name="connsiteY2897" fmla="*/ 1736929 h 4372339"/>
              <a:gd name="connsiteX2898" fmla="*/ 7503848 w 7772481"/>
              <a:gd name="connsiteY2898" fmla="*/ 1645239 h 4372339"/>
              <a:gd name="connsiteX2899" fmla="*/ 7483688 w 7772481"/>
              <a:gd name="connsiteY2899" fmla="*/ 1588282 h 4372339"/>
              <a:gd name="connsiteX2900" fmla="*/ 7463528 w 7772481"/>
              <a:gd name="connsiteY2900" fmla="*/ 1515092 h 4372339"/>
              <a:gd name="connsiteX2901" fmla="*/ 7454744 w 7772481"/>
              <a:gd name="connsiteY2901" fmla="*/ 1480602 h 4372339"/>
              <a:gd name="connsiteX2902" fmla="*/ 7450574 w 7772481"/>
              <a:gd name="connsiteY2902" fmla="*/ 1381544 h 4372339"/>
              <a:gd name="connsiteX2903" fmla="*/ 7451303 w 7772481"/>
              <a:gd name="connsiteY2903" fmla="*/ 1369643 h 4372339"/>
              <a:gd name="connsiteX2904" fmla="*/ 7521214 w 7772481"/>
              <a:gd name="connsiteY2904" fmla="*/ 1177357 h 4372339"/>
              <a:gd name="connsiteX2905" fmla="*/ 7570116 w 7772481"/>
              <a:gd name="connsiteY2905" fmla="*/ 1093763 h 4372339"/>
              <a:gd name="connsiteX2906" fmla="*/ 7661441 w 7772481"/>
              <a:gd name="connsiteY2906" fmla="*/ 978027 h 4372339"/>
              <a:gd name="connsiteX2907" fmla="*/ 7772077 w 7772481"/>
              <a:gd name="connsiteY2907" fmla="*/ 914552 h 4372339"/>
              <a:gd name="connsiteX2908" fmla="*/ 7772360 w 7772481"/>
              <a:gd name="connsiteY2908" fmla="*/ 914391 h 4372339"/>
              <a:gd name="connsiteX2909" fmla="*/ 7772360 w 7772481"/>
              <a:gd name="connsiteY2909" fmla="*/ 908521 h 4372339"/>
              <a:gd name="connsiteX2910" fmla="*/ 7769769 w 7772481"/>
              <a:gd name="connsiteY2910" fmla="*/ 909776 h 4372339"/>
              <a:gd name="connsiteX2911" fmla="*/ 7658122 w 7772481"/>
              <a:gd name="connsiteY2911" fmla="*/ 973898 h 4372339"/>
              <a:gd name="connsiteX2912" fmla="*/ 7565379 w 7772481"/>
              <a:gd name="connsiteY2912" fmla="*/ 1091334 h 4372339"/>
              <a:gd name="connsiteX2913" fmla="*/ 7516842 w 7772481"/>
              <a:gd name="connsiteY2913" fmla="*/ 1174321 h 4372339"/>
              <a:gd name="connsiteX2914" fmla="*/ 7446000 w 7772481"/>
              <a:gd name="connsiteY2914" fmla="*/ 1369319 h 4372339"/>
              <a:gd name="connsiteX2915" fmla="*/ 7445271 w 7772481"/>
              <a:gd name="connsiteY2915" fmla="*/ 1381180 h 4372339"/>
              <a:gd name="connsiteX2916" fmla="*/ 7449643 w 7772481"/>
              <a:gd name="connsiteY2916" fmla="*/ 1481938 h 4372339"/>
              <a:gd name="connsiteX2917" fmla="*/ 7458428 w 7772481"/>
              <a:gd name="connsiteY2917" fmla="*/ 1516347 h 4372339"/>
              <a:gd name="connsiteX2918" fmla="*/ 7478709 w 7772481"/>
              <a:gd name="connsiteY2918" fmla="*/ 1589942 h 4372339"/>
              <a:gd name="connsiteX2919" fmla="*/ 7498949 w 7772481"/>
              <a:gd name="connsiteY2919" fmla="*/ 1647101 h 4372339"/>
              <a:gd name="connsiteX2920" fmla="*/ 7529513 w 7772481"/>
              <a:gd name="connsiteY2920" fmla="*/ 1738346 h 4372339"/>
              <a:gd name="connsiteX2921" fmla="*/ 7557931 w 7772481"/>
              <a:gd name="connsiteY2921" fmla="*/ 1894401 h 4372339"/>
              <a:gd name="connsiteX2922" fmla="*/ 7559590 w 7772481"/>
              <a:gd name="connsiteY2922" fmla="*/ 1906586 h 4372339"/>
              <a:gd name="connsiteX2923" fmla="*/ 7576309 w 7772481"/>
              <a:gd name="connsiteY2923" fmla="*/ 2002608 h 4372339"/>
              <a:gd name="connsiteX2924" fmla="*/ 7599181 w 7772481"/>
              <a:gd name="connsiteY2924" fmla="*/ 2174855 h 4372339"/>
              <a:gd name="connsiteX2925" fmla="*/ 7599748 w 7772481"/>
              <a:gd name="connsiteY2925" fmla="*/ 2206876 h 4372339"/>
              <a:gd name="connsiteX2926" fmla="*/ 7598371 w 7772481"/>
              <a:gd name="connsiteY2926" fmla="*/ 2344796 h 4372339"/>
              <a:gd name="connsiteX2927" fmla="*/ 7573597 w 7772481"/>
              <a:gd name="connsiteY2927" fmla="*/ 2406530 h 4372339"/>
              <a:gd name="connsiteX2928" fmla="*/ 7547729 w 7772481"/>
              <a:gd name="connsiteY2928" fmla="*/ 2467656 h 4372339"/>
              <a:gd name="connsiteX2929" fmla="*/ 7560238 w 7772481"/>
              <a:gd name="connsiteY2929" fmla="*/ 2675730 h 4372339"/>
              <a:gd name="connsiteX2930" fmla="*/ 7551656 w 7772481"/>
              <a:gd name="connsiteY2930" fmla="*/ 3300194 h 4372339"/>
              <a:gd name="connsiteX2931" fmla="*/ 7539309 w 7772481"/>
              <a:gd name="connsiteY2931" fmla="*/ 3363506 h 4372339"/>
              <a:gd name="connsiteX2932" fmla="*/ 7218576 w 7772481"/>
              <a:gd name="connsiteY2932" fmla="*/ 2582056 h 4372339"/>
              <a:gd name="connsiteX2933" fmla="*/ 7164655 w 7772481"/>
              <a:gd name="connsiteY2933" fmla="*/ 2851135 h 4372339"/>
              <a:gd name="connsiteX2934" fmla="*/ 7221127 w 7772481"/>
              <a:gd name="connsiteY2934" fmla="*/ 3347759 h 4372339"/>
              <a:gd name="connsiteX2935" fmla="*/ 7277638 w 7772481"/>
              <a:gd name="connsiteY2935" fmla="*/ 3847176 h 4372339"/>
              <a:gd name="connsiteX2936" fmla="*/ 7209792 w 7772481"/>
              <a:gd name="connsiteY2936" fmla="*/ 4372178 h 4372339"/>
              <a:gd name="connsiteX2937" fmla="*/ 7225337 w 7772481"/>
              <a:gd name="connsiteY2937" fmla="*/ 4372178 h 4372339"/>
              <a:gd name="connsiteX2938" fmla="*/ 7272133 w 7772481"/>
              <a:gd name="connsiteY2938" fmla="*/ 3175066 h 4372339"/>
              <a:gd name="connsiteX2939" fmla="*/ 7257195 w 7772481"/>
              <a:gd name="connsiteY2939" fmla="*/ 2796769 h 4372339"/>
              <a:gd name="connsiteX2940" fmla="*/ 7310105 w 7772481"/>
              <a:gd name="connsiteY2940" fmla="*/ 2685122 h 4372339"/>
              <a:gd name="connsiteX2941" fmla="*/ 7363337 w 7772481"/>
              <a:gd name="connsiteY2941" fmla="*/ 2563921 h 4372339"/>
              <a:gd name="connsiteX2942" fmla="*/ 7370421 w 7772481"/>
              <a:gd name="connsiteY2942" fmla="*/ 2298202 h 4372339"/>
              <a:gd name="connsiteX2943" fmla="*/ 7370260 w 7772481"/>
              <a:gd name="connsiteY2943" fmla="*/ 2240030 h 4372339"/>
              <a:gd name="connsiteX2944" fmla="*/ 7328807 w 7772481"/>
              <a:gd name="connsiteY2944" fmla="*/ 1909986 h 4372339"/>
              <a:gd name="connsiteX2945" fmla="*/ 7298081 w 7772481"/>
              <a:gd name="connsiteY2945" fmla="*/ 1730007 h 4372339"/>
              <a:gd name="connsiteX2946" fmla="*/ 7295329 w 7772481"/>
              <a:gd name="connsiteY2946" fmla="*/ 1709078 h 4372339"/>
              <a:gd name="connsiteX2947" fmla="*/ 7241327 w 7772481"/>
              <a:gd name="connsiteY2947" fmla="*/ 1409962 h 4372339"/>
              <a:gd name="connsiteX2948" fmla="*/ 7181577 w 7772481"/>
              <a:gd name="connsiteY2948" fmla="*/ 1236135 h 4372339"/>
              <a:gd name="connsiteX2949" fmla="*/ 7142472 w 7772481"/>
              <a:gd name="connsiteY2949" fmla="*/ 1128739 h 4372339"/>
              <a:gd name="connsiteX2950" fmla="*/ 7103367 w 7772481"/>
              <a:gd name="connsiteY2950" fmla="*/ 990131 h 4372339"/>
              <a:gd name="connsiteX2951" fmla="*/ 7086243 w 7772481"/>
              <a:gd name="connsiteY2951" fmla="*/ 924470 h 4372339"/>
              <a:gd name="connsiteX2952" fmla="*/ 7079159 w 7772481"/>
              <a:gd name="connsiteY2952" fmla="*/ 736273 h 4372339"/>
              <a:gd name="connsiteX2953" fmla="*/ 7080819 w 7772481"/>
              <a:gd name="connsiteY2953" fmla="*/ 713361 h 4372339"/>
              <a:gd name="connsiteX2954" fmla="*/ 7223475 w 7772481"/>
              <a:gd name="connsiteY2954" fmla="*/ 349151 h 4372339"/>
              <a:gd name="connsiteX2955" fmla="*/ 7285290 w 7772481"/>
              <a:gd name="connsiteY2955" fmla="*/ 252441 h 4372339"/>
              <a:gd name="connsiteX2956" fmla="*/ 7321884 w 7772481"/>
              <a:gd name="connsiteY2956" fmla="*/ 192205 h 4372339"/>
              <a:gd name="connsiteX2957" fmla="*/ 7482231 w 7772481"/>
              <a:gd name="connsiteY2957" fmla="*/ 30159 h 4372339"/>
              <a:gd name="connsiteX2958" fmla="*/ 7526881 w 7772481"/>
              <a:gd name="connsiteY2958" fmla="*/ 243 h 4372339"/>
              <a:gd name="connsiteX2959" fmla="*/ 7517045 w 7772481"/>
              <a:gd name="connsiteY2959" fmla="*/ 243 h 4372339"/>
              <a:gd name="connsiteX2960" fmla="*/ 7479154 w 7772481"/>
              <a:gd name="connsiteY2960" fmla="*/ 25868 h 4372339"/>
              <a:gd name="connsiteX2961" fmla="*/ 7317431 w 7772481"/>
              <a:gd name="connsiteY2961" fmla="*/ 189371 h 4372339"/>
              <a:gd name="connsiteX2962" fmla="*/ 7280715 w 7772481"/>
              <a:gd name="connsiteY2962" fmla="*/ 249769 h 4372339"/>
              <a:gd name="connsiteX2963" fmla="*/ 7219224 w 7772481"/>
              <a:gd name="connsiteY2963" fmla="*/ 345993 h 4372339"/>
              <a:gd name="connsiteX2964" fmla="*/ 7075556 w 7772481"/>
              <a:gd name="connsiteY2964" fmla="*/ 712996 h 4372339"/>
              <a:gd name="connsiteX2965" fmla="*/ 7073896 w 7772481"/>
              <a:gd name="connsiteY2965" fmla="*/ 735909 h 4372339"/>
              <a:gd name="connsiteX2966" fmla="*/ 7081142 w 7772481"/>
              <a:gd name="connsiteY2966" fmla="*/ 925887 h 4372339"/>
              <a:gd name="connsiteX2967" fmla="*/ 7098266 w 7772481"/>
              <a:gd name="connsiteY2967" fmla="*/ 991467 h 4372339"/>
              <a:gd name="connsiteX2968" fmla="*/ 7137492 w 7772481"/>
              <a:gd name="connsiteY2968" fmla="*/ 1130479 h 4372339"/>
              <a:gd name="connsiteX2969" fmla="*/ 7176678 w 7772481"/>
              <a:gd name="connsiteY2969" fmla="*/ 1238038 h 4372339"/>
              <a:gd name="connsiteX2970" fmla="*/ 7236307 w 7772481"/>
              <a:gd name="connsiteY2970" fmla="*/ 1411419 h 4372339"/>
              <a:gd name="connsiteX2971" fmla="*/ 7290188 w 7772481"/>
              <a:gd name="connsiteY2971" fmla="*/ 1709807 h 4372339"/>
              <a:gd name="connsiteX2972" fmla="*/ 7292941 w 7772481"/>
              <a:gd name="connsiteY2972" fmla="*/ 1730735 h 4372339"/>
              <a:gd name="connsiteX2973" fmla="*/ 7323706 w 7772481"/>
              <a:gd name="connsiteY2973" fmla="*/ 1910998 h 4372339"/>
              <a:gd name="connsiteX2974" fmla="*/ 7365078 w 7772481"/>
              <a:gd name="connsiteY2974" fmla="*/ 2240030 h 4372339"/>
              <a:gd name="connsiteX2975" fmla="*/ 7365240 w 7772481"/>
              <a:gd name="connsiteY2975" fmla="*/ 2298202 h 4372339"/>
              <a:gd name="connsiteX2976" fmla="*/ 7358196 w 7772481"/>
              <a:gd name="connsiteY2976" fmla="*/ 2563394 h 4372339"/>
              <a:gd name="connsiteX2977" fmla="*/ 7305935 w 7772481"/>
              <a:gd name="connsiteY2977" fmla="*/ 2682004 h 4372339"/>
              <a:gd name="connsiteX2978" fmla="*/ 7252135 w 7772481"/>
              <a:gd name="connsiteY2978" fmla="*/ 2795878 h 4372339"/>
              <a:gd name="connsiteX2979" fmla="*/ 7267032 w 7772481"/>
              <a:gd name="connsiteY2979" fmla="*/ 3175552 h 4372339"/>
              <a:gd name="connsiteX2980" fmla="*/ 7282982 w 7772481"/>
              <a:gd name="connsiteY2980" fmla="*/ 4025334 h 4372339"/>
              <a:gd name="connsiteX2981" fmla="*/ 7288407 w 7772481"/>
              <a:gd name="connsiteY2981" fmla="*/ 3847136 h 4372339"/>
              <a:gd name="connsiteX2982" fmla="*/ 7231733 w 7772481"/>
              <a:gd name="connsiteY2982" fmla="*/ 3345937 h 4372339"/>
              <a:gd name="connsiteX2983" fmla="*/ 7175383 w 7772481"/>
              <a:gd name="connsiteY2983" fmla="*/ 2851095 h 4372339"/>
              <a:gd name="connsiteX2984" fmla="*/ 7228858 w 7772481"/>
              <a:gd name="connsiteY2984" fmla="*/ 2585173 h 4372339"/>
              <a:gd name="connsiteX2985" fmla="*/ 7281646 w 7772481"/>
              <a:gd name="connsiteY2985" fmla="*/ 2351880 h 4372339"/>
              <a:gd name="connsiteX2986" fmla="*/ 7245658 w 7772481"/>
              <a:gd name="connsiteY2986" fmla="*/ 1920512 h 4372339"/>
              <a:gd name="connsiteX2987" fmla="*/ 7151175 w 7772481"/>
              <a:gd name="connsiteY2987" fmla="*/ 1569094 h 4372339"/>
              <a:gd name="connsiteX2988" fmla="*/ 7099197 w 7772481"/>
              <a:gd name="connsiteY2988" fmla="*/ 1353005 h 4372339"/>
              <a:gd name="connsiteX2989" fmla="*/ 7057137 w 7772481"/>
              <a:gd name="connsiteY2989" fmla="*/ 1234840 h 4372339"/>
              <a:gd name="connsiteX2990" fmla="*/ 7005483 w 7772481"/>
              <a:gd name="connsiteY2990" fmla="*/ 1074210 h 4372339"/>
              <a:gd name="connsiteX2991" fmla="*/ 6991719 w 7772481"/>
              <a:gd name="connsiteY2991" fmla="*/ 832052 h 4372339"/>
              <a:gd name="connsiteX2992" fmla="*/ 6991719 w 7772481"/>
              <a:gd name="connsiteY2992" fmla="*/ 803108 h 4372339"/>
              <a:gd name="connsiteX2993" fmla="*/ 6991193 w 7772481"/>
              <a:gd name="connsiteY2993" fmla="*/ 736152 h 4372339"/>
              <a:gd name="connsiteX2994" fmla="*/ 7003904 w 7772481"/>
              <a:gd name="connsiteY2994" fmla="*/ 481484 h 4372339"/>
              <a:gd name="connsiteX2995" fmla="*/ 7337186 w 7772481"/>
              <a:gd name="connsiteY2995" fmla="*/ 38579 h 4372339"/>
              <a:gd name="connsiteX2996" fmla="*/ 7381149 w 7772481"/>
              <a:gd name="connsiteY2996" fmla="*/ 202 h 4372339"/>
              <a:gd name="connsiteX2997" fmla="*/ 7365118 w 7772481"/>
              <a:gd name="connsiteY2997" fmla="*/ 202 h 4372339"/>
              <a:gd name="connsiteX2998" fmla="*/ 7330224 w 7772481"/>
              <a:gd name="connsiteY2998" fmla="*/ 30604 h 4372339"/>
              <a:gd name="connsiteX2999" fmla="*/ 6993460 w 7772481"/>
              <a:gd name="connsiteY2999" fmla="*/ 479622 h 4372339"/>
              <a:gd name="connsiteX3000" fmla="*/ 6980587 w 7772481"/>
              <a:gd name="connsiteY3000" fmla="*/ 736313 h 4372339"/>
              <a:gd name="connsiteX3001" fmla="*/ 6981154 w 7772481"/>
              <a:gd name="connsiteY3001" fmla="*/ 803148 h 4372339"/>
              <a:gd name="connsiteX3002" fmla="*/ 6981154 w 7772481"/>
              <a:gd name="connsiteY3002" fmla="*/ 832092 h 4372339"/>
              <a:gd name="connsiteX3003" fmla="*/ 6995039 w 7772481"/>
              <a:gd name="connsiteY3003" fmla="*/ 1076113 h 4372339"/>
              <a:gd name="connsiteX3004" fmla="*/ 7047300 w 7772481"/>
              <a:gd name="connsiteY3004" fmla="*/ 1238807 h 4372339"/>
              <a:gd name="connsiteX3005" fmla="*/ 7088996 w 7772481"/>
              <a:gd name="connsiteY3005" fmla="*/ 1355839 h 4372339"/>
              <a:gd name="connsiteX3006" fmla="*/ 7140852 w 7772481"/>
              <a:gd name="connsiteY3006" fmla="*/ 1571442 h 4372339"/>
              <a:gd name="connsiteX3007" fmla="*/ 7235740 w 7772481"/>
              <a:gd name="connsiteY3007" fmla="*/ 1924155 h 4372339"/>
              <a:gd name="connsiteX3008" fmla="*/ 7271081 w 7772481"/>
              <a:gd name="connsiteY3008" fmla="*/ 2351151 h 4372339"/>
              <a:gd name="connsiteX3009" fmla="*/ 7218698 w 7772481"/>
              <a:gd name="connsiteY3009" fmla="*/ 2582097 h 4372339"/>
              <a:gd name="connsiteX3010" fmla="*/ 324336 w 7772481"/>
              <a:gd name="connsiteY3010" fmla="*/ 364938 h 4372339"/>
              <a:gd name="connsiteX3011" fmla="*/ 656363 w 7772481"/>
              <a:gd name="connsiteY3011" fmla="*/ 773232 h 4372339"/>
              <a:gd name="connsiteX3012" fmla="*/ 712470 w 7772481"/>
              <a:gd name="connsiteY3012" fmla="*/ 976610 h 4372339"/>
              <a:gd name="connsiteX3013" fmla="*/ 761452 w 7772481"/>
              <a:gd name="connsiteY3013" fmla="*/ 1159788 h 4372339"/>
              <a:gd name="connsiteX3014" fmla="*/ 1013043 w 7772481"/>
              <a:gd name="connsiteY3014" fmla="*/ 1618521 h 4372339"/>
              <a:gd name="connsiteX3015" fmla="*/ 1730735 w 7772481"/>
              <a:gd name="connsiteY3015" fmla="*/ 2035316 h 4372339"/>
              <a:gd name="connsiteX3016" fmla="*/ 1866550 w 7772481"/>
              <a:gd name="connsiteY3016" fmla="*/ 2018314 h 4372339"/>
              <a:gd name="connsiteX3017" fmla="*/ 2139394 w 7772481"/>
              <a:gd name="connsiteY3017" fmla="*/ 1817730 h 4372339"/>
              <a:gd name="connsiteX3018" fmla="*/ 2184733 w 7772481"/>
              <a:gd name="connsiteY3018" fmla="*/ 1744944 h 4372339"/>
              <a:gd name="connsiteX3019" fmla="*/ 2307998 w 7772481"/>
              <a:gd name="connsiteY3019" fmla="*/ 1576623 h 4372339"/>
              <a:gd name="connsiteX3020" fmla="*/ 2538174 w 7772481"/>
              <a:gd name="connsiteY3020" fmla="*/ 1440161 h 4372339"/>
              <a:gd name="connsiteX3021" fmla="*/ 2647595 w 7772481"/>
              <a:gd name="connsiteY3021" fmla="*/ 1430769 h 4372339"/>
              <a:gd name="connsiteX3022" fmla="*/ 2893560 w 7772481"/>
              <a:gd name="connsiteY3022" fmla="*/ 1458175 h 4372339"/>
              <a:gd name="connsiteX3023" fmla="*/ 2998001 w 7772481"/>
              <a:gd name="connsiteY3023" fmla="*/ 1474570 h 4372339"/>
              <a:gd name="connsiteX3024" fmla="*/ 3299505 w 7772481"/>
              <a:gd name="connsiteY3024" fmla="*/ 1496066 h 4372339"/>
              <a:gd name="connsiteX3025" fmla="*/ 3932592 w 7772481"/>
              <a:gd name="connsiteY3025" fmla="*/ 1332400 h 4372339"/>
              <a:gd name="connsiteX3026" fmla="*/ 4055169 w 7772481"/>
              <a:gd name="connsiteY3026" fmla="*/ 1133799 h 4372339"/>
              <a:gd name="connsiteX3027" fmla="*/ 4081441 w 7772481"/>
              <a:gd name="connsiteY3027" fmla="*/ 1053767 h 4372339"/>
              <a:gd name="connsiteX3028" fmla="*/ 4283038 w 7772481"/>
              <a:gd name="connsiteY3028" fmla="*/ 916576 h 4372339"/>
              <a:gd name="connsiteX3029" fmla="*/ 4324127 w 7772481"/>
              <a:gd name="connsiteY3029" fmla="*/ 903380 h 4372339"/>
              <a:gd name="connsiteX3030" fmla="*/ 4327486 w 7772481"/>
              <a:gd name="connsiteY3030" fmla="*/ 902246 h 4372339"/>
              <a:gd name="connsiteX3031" fmla="*/ 4646357 w 7772481"/>
              <a:gd name="connsiteY3031" fmla="*/ 761938 h 4372339"/>
              <a:gd name="connsiteX3032" fmla="*/ 4990650 w 7772481"/>
              <a:gd name="connsiteY3032" fmla="*/ 555484 h 4372339"/>
              <a:gd name="connsiteX3033" fmla="*/ 5319884 w 7772481"/>
              <a:gd name="connsiteY3033" fmla="*/ 412909 h 4372339"/>
              <a:gd name="connsiteX3034" fmla="*/ 5685389 w 7772481"/>
              <a:gd name="connsiteY3034" fmla="*/ 359838 h 4372339"/>
              <a:gd name="connsiteX3035" fmla="*/ 5735222 w 7772481"/>
              <a:gd name="connsiteY3035" fmla="*/ 356599 h 4372339"/>
              <a:gd name="connsiteX3036" fmla="*/ 6097772 w 7772481"/>
              <a:gd name="connsiteY3036" fmla="*/ 308953 h 4372339"/>
              <a:gd name="connsiteX3037" fmla="*/ 6256013 w 7772481"/>
              <a:gd name="connsiteY3037" fmla="*/ 264666 h 4372339"/>
              <a:gd name="connsiteX3038" fmla="*/ 6473316 w 7772481"/>
              <a:gd name="connsiteY3038" fmla="*/ 208438 h 4372339"/>
              <a:gd name="connsiteX3039" fmla="*/ 6525497 w 7772481"/>
              <a:gd name="connsiteY3039" fmla="*/ 199775 h 4372339"/>
              <a:gd name="connsiteX3040" fmla="*/ 6806477 w 7772481"/>
              <a:gd name="connsiteY3040" fmla="*/ 132333 h 4372339"/>
              <a:gd name="connsiteX3041" fmla="*/ 6981396 w 7772481"/>
              <a:gd name="connsiteY3041" fmla="*/ 202 h 4372339"/>
              <a:gd name="connsiteX3042" fmla="*/ 6966742 w 7772481"/>
              <a:gd name="connsiteY3042" fmla="*/ 202 h 4372339"/>
              <a:gd name="connsiteX3043" fmla="*/ 6802510 w 7772481"/>
              <a:gd name="connsiteY3043" fmla="*/ 122537 h 4372339"/>
              <a:gd name="connsiteX3044" fmla="*/ 6523797 w 7772481"/>
              <a:gd name="connsiteY3044" fmla="*/ 189331 h 4372339"/>
              <a:gd name="connsiteX3045" fmla="*/ 6471535 w 7772481"/>
              <a:gd name="connsiteY3045" fmla="*/ 198034 h 4372339"/>
              <a:gd name="connsiteX3046" fmla="*/ 6252937 w 7772481"/>
              <a:gd name="connsiteY3046" fmla="*/ 254546 h 4372339"/>
              <a:gd name="connsiteX3047" fmla="*/ 6095383 w 7772481"/>
              <a:gd name="connsiteY3047" fmla="*/ 298671 h 4372339"/>
              <a:gd name="connsiteX3048" fmla="*/ 5734493 w 7772481"/>
              <a:gd name="connsiteY3048" fmla="*/ 346074 h 4372339"/>
              <a:gd name="connsiteX3049" fmla="*/ 5684701 w 7772481"/>
              <a:gd name="connsiteY3049" fmla="*/ 349313 h 4372339"/>
              <a:gd name="connsiteX3050" fmla="*/ 5316686 w 7772481"/>
              <a:gd name="connsiteY3050" fmla="*/ 402829 h 4372339"/>
              <a:gd name="connsiteX3051" fmla="*/ 4985590 w 7772481"/>
              <a:gd name="connsiteY3051" fmla="*/ 546173 h 4372339"/>
              <a:gd name="connsiteX3052" fmla="*/ 4640528 w 7772481"/>
              <a:gd name="connsiteY3052" fmla="*/ 753113 h 4372339"/>
              <a:gd name="connsiteX3053" fmla="*/ 4324046 w 7772481"/>
              <a:gd name="connsiteY3053" fmla="*/ 892247 h 4372339"/>
              <a:gd name="connsiteX3054" fmla="*/ 4320685 w 7772481"/>
              <a:gd name="connsiteY3054" fmla="*/ 893381 h 4372339"/>
              <a:gd name="connsiteX3055" fmla="*/ 4279840 w 7772481"/>
              <a:gd name="connsiteY3055" fmla="*/ 906497 h 4372339"/>
              <a:gd name="connsiteX3056" fmla="*/ 4071523 w 7772481"/>
              <a:gd name="connsiteY3056" fmla="*/ 1049962 h 4372339"/>
              <a:gd name="connsiteX3057" fmla="*/ 4044968 w 7772481"/>
              <a:gd name="connsiteY3057" fmla="*/ 1130844 h 4372339"/>
              <a:gd name="connsiteX3058" fmla="*/ 3926398 w 7772481"/>
              <a:gd name="connsiteY3058" fmla="*/ 1323818 h 4372339"/>
              <a:gd name="connsiteX3059" fmla="*/ 3299424 w 7772481"/>
              <a:gd name="connsiteY3059" fmla="*/ 1485541 h 4372339"/>
              <a:gd name="connsiteX3060" fmla="*/ 2999337 w 7772481"/>
              <a:gd name="connsiteY3060" fmla="*/ 1464126 h 4372339"/>
              <a:gd name="connsiteX3061" fmla="*/ 2895219 w 7772481"/>
              <a:gd name="connsiteY3061" fmla="*/ 1447771 h 4372339"/>
              <a:gd name="connsiteX3062" fmla="*/ 2647514 w 7772481"/>
              <a:gd name="connsiteY3062" fmla="*/ 1420204 h 4372339"/>
              <a:gd name="connsiteX3063" fmla="*/ 2536191 w 7772481"/>
              <a:gd name="connsiteY3063" fmla="*/ 1429757 h 4372339"/>
              <a:gd name="connsiteX3064" fmla="*/ 2300590 w 7772481"/>
              <a:gd name="connsiteY3064" fmla="*/ 1569013 h 4372339"/>
              <a:gd name="connsiteX3065" fmla="*/ 2175543 w 7772481"/>
              <a:gd name="connsiteY3065" fmla="*/ 1739520 h 4372339"/>
              <a:gd name="connsiteX3066" fmla="*/ 2130447 w 7772481"/>
              <a:gd name="connsiteY3066" fmla="*/ 1811941 h 4372339"/>
              <a:gd name="connsiteX3067" fmla="*/ 1863797 w 7772481"/>
              <a:gd name="connsiteY3067" fmla="*/ 2008113 h 4372339"/>
              <a:gd name="connsiteX3068" fmla="*/ 1730655 w 7772481"/>
              <a:gd name="connsiteY3068" fmla="*/ 2024791 h 4372339"/>
              <a:gd name="connsiteX3069" fmla="*/ 1021342 w 7772481"/>
              <a:gd name="connsiteY3069" fmla="*/ 1612085 h 4372339"/>
              <a:gd name="connsiteX3070" fmla="*/ 771451 w 7772481"/>
              <a:gd name="connsiteY3070" fmla="*/ 1156509 h 4372339"/>
              <a:gd name="connsiteX3071" fmla="*/ 722712 w 7772481"/>
              <a:gd name="connsiteY3071" fmla="*/ 974262 h 4372339"/>
              <a:gd name="connsiteX3072" fmla="*/ 666281 w 7772481"/>
              <a:gd name="connsiteY3072" fmla="*/ 769711 h 4372339"/>
              <a:gd name="connsiteX3073" fmla="*/ 331218 w 7772481"/>
              <a:gd name="connsiteY3073" fmla="*/ 357004 h 4372339"/>
              <a:gd name="connsiteX3074" fmla="*/ 22386 w 7772481"/>
              <a:gd name="connsiteY3074" fmla="*/ 121 h 4372339"/>
              <a:gd name="connsiteX3075" fmla="*/ 10728 w 7772481"/>
              <a:gd name="connsiteY3075" fmla="*/ 121 h 4372339"/>
              <a:gd name="connsiteX3076" fmla="*/ 324336 w 7772481"/>
              <a:gd name="connsiteY3076" fmla="*/ 364938 h 4372339"/>
              <a:gd name="connsiteX3077" fmla="*/ 5050927 w 7772481"/>
              <a:gd name="connsiteY3077" fmla="*/ 256975 h 4372339"/>
              <a:gd name="connsiteX3078" fmla="*/ 5071289 w 7772481"/>
              <a:gd name="connsiteY3078" fmla="*/ 258635 h 4372339"/>
              <a:gd name="connsiteX3079" fmla="*/ 5071289 w 7772481"/>
              <a:gd name="connsiteY3079" fmla="*/ 258635 h 4372339"/>
              <a:gd name="connsiteX3080" fmla="*/ 5183584 w 7772481"/>
              <a:gd name="connsiteY3080" fmla="*/ 214065 h 4372339"/>
              <a:gd name="connsiteX3081" fmla="*/ 5235683 w 7772481"/>
              <a:gd name="connsiteY3081" fmla="*/ 183825 h 4372339"/>
              <a:gd name="connsiteX3082" fmla="*/ 5627097 w 7772481"/>
              <a:gd name="connsiteY3082" fmla="*/ 102053 h 4372339"/>
              <a:gd name="connsiteX3083" fmla="*/ 5770360 w 7772481"/>
              <a:gd name="connsiteY3083" fmla="*/ 87278 h 4372339"/>
              <a:gd name="connsiteX3084" fmla="*/ 5944186 w 7772481"/>
              <a:gd name="connsiteY3084" fmla="*/ 67644 h 4372339"/>
              <a:gd name="connsiteX3085" fmla="*/ 6359686 w 7772481"/>
              <a:gd name="connsiteY3085" fmla="*/ 81 h 4372339"/>
              <a:gd name="connsiteX3086" fmla="*/ 6339648 w 7772481"/>
              <a:gd name="connsiteY3086" fmla="*/ 81 h 4372339"/>
              <a:gd name="connsiteX3087" fmla="*/ 5943660 w 7772481"/>
              <a:gd name="connsiteY3087" fmla="*/ 62382 h 4372339"/>
              <a:gd name="connsiteX3088" fmla="*/ 5769671 w 7772481"/>
              <a:gd name="connsiteY3088" fmla="*/ 82055 h 4372339"/>
              <a:gd name="connsiteX3089" fmla="*/ 5626651 w 7772481"/>
              <a:gd name="connsiteY3089" fmla="*/ 96831 h 4372339"/>
              <a:gd name="connsiteX3090" fmla="*/ 5233457 w 7772481"/>
              <a:gd name="connsiteY3090" fmla="*/ 179049 h 4372339"/>
              <a:gd name="connsiteX3091" fmla="*/ 5180710 w 7772481"/>
              <a:gd name="connsiteY3091" fmla="*/ 209612 h 4372339"/>
              <a:gd name="connsiteX3092" fmla="*/ 5071289 w 7772481"/>
              <a:gd name="connsiteY3092" fmla="*/ 253372 h 4372339"/>
              <a:gd name="connsiteX3093" fmla="*/ 5071289 w 7772481"/>
              <a:gd name="connsiteY3093" fmla="*/ 253372 h 4372339"/>
              <a:gd name="connsiteX3094" fmla="*/ 5051777 w 7772481"/>
              <a:gd name="connsiteY3094" fmla="*/ 251753 h 4372339"/>
              <a:gd name="connsiteX3095" fmla="*/ 4942558 w 7772481"/>
              <a:gd name="connsiteY3095" fmla="*/ 139053 h 4372339"/>
              <a:gd name="connsiteX3096" fmla="*/ 4948833 w 7772481"/>
              <a:gd name="connsiteY3096" fmla="*/ 17447 h 4372339"/>
              <a:gd name="connsiteX3097" fmla="*/ 4951221 w 7772481"/>
              <a:gd name="connsiteY3097" fmla="*/ 121 h 4372339"/>
              <a:gd name="connsiteX3098" fmla="*/ 4945878 w 7772481"/>
              <a:gd name="connsiteY3098" fmla="*/ 121 h 4372339"/>
              <a:gd name="connsiteX3099" fmla="*/ 4943570 w 7772481"/>
              <a:gd name="connsiteY3099" fmla="*/ 16719 h 4372339"/>
              <a:gd name="connsiteX3100" fmla="*/ 4937296 w 7772481"/>
              <a:gd name="connsiteY3100" fmla="*/ 139863 h 4372339"/>
              <a:gd name="connsiteX3101" fmla="*/ 5050886 w 7772481"/>
              <a:gd name="connsiteY3101" fmla="*/ 256975 h 4372339"/>
              <a:gd name="connsiteX3102" fmla="*/ 4454840 w 7772481"/>
              <a:gd name="connsiteY3102" fmla="*/ 194593 h 4372339"/>
              <a:gd name="connsiteX3103" fmla="*/ 4480951 w 7772481"/>
              <a:gd name="connsiteY3103" fmla="*/ 184109 h 4372339"/>
              <a:gd name="connsiteX3104" fmla="*/ 4522889 w 7772481"/>
              <a:gd name="connsiteY3104" fmla="*/ 33114 h 4372339"/>
              <a:gd name="connsiteX3105" fmla="*/ 4524387 w 7772481"/>
              <a:gd name="connsiteY3105" fmla="*/ 8865 h 4372339"/>
              <a:gd name="connsiteX3106" fmla="*/ 4525076 w 7772481"/>
              <a:gd name="connsiteY3106" fmla="*/ 162 h 4372339"/>
              <a:gd name="connsiteX3107" fmla="*/ 4519772 w 7772481"/>
              <a:gd name="connsiteY3107" fmla="*/ 162 h 4372339"/>
              <a:gd name="connsiteX3108" fmla="*/ 4519124 w 7772481"/>
              <a:gd name="connsiteY3108" fmla="*/ 8461 h 4372339"/>
              <a:gd name="connsiteX3109" fmla="*/ 4517627 w 7772481"/>
              <a:gd name="connsiteY3109" fmla="*/ 32871 h 4372339"/>
              <a:gd name="connsiteX3110" fmla="*/ 4477834 w 7772481"/>
              <a:gd name="connsiteY3110" fmla="*/ 179858 h 4372339"/>
              <a:gd name="connsiteX3111" fmla="*/ 4454840 w 7772481"/>
              <a:gd name="connsiteY3111" fmla="*/ 189331 h 4372339"/>
              <a:gd name="connsiteX3112" fmla="*/ 4440024 w 7772481"/>
              <a:gd name="connsiteY3112" fmla="*/ 182651 h 4372339"/>
              <a:gd name="connsiteX3113" fmla="*/ 4416059 w 7772481"/>
              <a:gd name="connsiteY3113" fmla="*/ 162 h 4372339"/>
              <a:gd name="connsiteX3114" fmla="*/ 4410756 w 7772481"/>
              <a:gd name="connsiteY3114" fmla="*/ 162 h 4372339"/>
              <a:gd name="connsiteX3115" fmla="*/ 4436259 w 7772481"/>
              <a:gd name="connsiteY3115" fmla="*/ 186335 h 4372339"/>
              <a:gd name="connsiteX3116" fmla="*/ 4454881 w 7772481"/>
              <a:gd name="connsiteY3116" fmla="*/ 194634 h 4372339"/>
              <a:gd name="connsiteX3117" fmla="*/ 7306663 w 7772481"/>
              <a:gd name="connsiteY3117" fmla="*/ 4118644 h 4372339"/>
              <a:gd name="connsiteX3118" fmla="*/ 7242703 w 7772481"/>
              <a:gd name="connsiteY3118" fmla="*/ 4343031 h 4372339"/>
              <a:gd name="connsiteX3119" fmla="*/ 7232380 w 7772481"/>
              <a:gd name="connsiteY3119" fmla="*/ 4372097 h 4372339"/>
              <a:gd name="connsiteX3120" fmla="*/ 7237967 w 7772481"/>
              <a:gd name="connsiteY3120" fmla="*/ 4372097 h 4372339"/>
              <a:gd name="connsiteX3121" fmla="*/ 7247561 w 7772481"/>
              <a:gd name="connsiteY3121" fmla="*/ 4345136 h 4372339"/>
              <a:gd name="connsiteX3122" fmla="*/ 7311845 w 7772481"/>
              <a:gd name="connsiteY3122" fmla="*/ 4119736 h 4372339"/>
              <a:gd name="connsiteX3123" fmla="*/ 7333502 w 7772481"/>
              <a:gd name="connsiteY3123" fmla="*/ 4024322 h 4372339"/>
              <a:gd name="connsiteX3124" fmla="*/ 7370016 w 7772481"/>
              <a:gd name="connsiteY3124" fmla="*/ 3007878 h 4372339"/>
              <a:gd name="connsiteX3125" fmla="*/ 7355808 w 7772481"/>
              <a:gd name="connsiteY3125" fmla="*/ 2687226 h 4372339"/>
              <a:gd name="connsiteX3126" fmla="*/ 7399406 w 7772481"/>
              <a:gd name="connsiteY3126" fmla="*/ 2593148 h 4372339"/>
              <a:gd name="connsiteX3127" fmla="*/ 7443450 w 7772481"/>
              <a:gd name="connsiteY3127" fmla="*/ 2490933 h 4372339"/>
              <a:gd name="connsiteX3128" fmla="*/ 7448631 w 7772481"/>
              <a:gd name="connsiteY3128" fmla="*/ 2267638 h 4372339"/>
              <a:gd name="connsiteX3129" fmla="*/ 7448348 w 7772481"/>
              <a:gd name="connsiteY3129" fmla="*/ 2218211 h 4372339"/>
              <a:gd name="connsiteX3130" fmla="*/ 7413048 w 7772481"/>
              <a:gd name="connsiteY3130" fmla="*/ 1940388 h 4372339"/>
              <a:gd name="connsiteX3131" fmla="*/ 7387019 w 7772481"/>
              <a:gd name="connsiteY3131" fmla="*/ 1788543 h 4372339"/>
              <a:gd name="connsiteX3132" fmla="*/ 7384590 w 7772481"/>
              <a:gd name="connsiteY3132" fmla="*/ 1770407 h 4372339"/>
              <a:gd name="connsiteX3133" fmla="*/ 7339089 w 7772481"/>
              <a:gd name="connsiteY3133" fmla="*/ 1518897 h 4372339"/>
              <a:gd name="connsiteX3134" fmla="*/ 7289013 w 7772481"/>
              <a:gd name="connsiteY3134" fmla="*/ 1372476 h 4372339"/>
              <a:gd name="connsiteX3135" fmla="*/ 7256183 w 7772481"/>
              <a:gd name="connsiteY3135" fmla="*/ 1281839 h 4372339"/>
              <a:gd name="connsiteX3136" fmla="*/ 7223353 w 7772481"/>
              <a:gd name="connsiteY3136" fmla="*/ 1164969 h 4372339"/>
              <a:gd name="connsiteX3137" fmla="*/ 7208982 w 7772481"/>
              <a:gd name="connsiteY3137" fmla="*/ 1109753 h 4372339"/>
              <a:gd name="connsiteX3138" fmla="*/ 7202870 w 7772481"/>
              <a:gd name="connsiteY3138" fmla="*/ 951309 h 4372339"/>
              <a:gd name="connsiteX3139" fmla="*/ 7204205 w 7772481"/>
              <a:gd name="connsiteY3139" fmla="*/ 932040 h 4372339"/>
              <a:gd name="connsiteX3140" fmla="*/ 7322613 w 7772481"/>
              <a:gd name="connsiteY3140" fmla="*/ 625152 h 4372339"/>
              <a:gd name="connsiteX3141" fmla="*/ 7379773 w 7772481"/>
              <a:gd name="connsiteY3141" fmla="*/ 534474 h 4372339"/>
              <a:gd name="connsiteX3142" fmla="*/ 7404507 w 7772481"/>
              <a:gd name="connsiteY3142" fmla="*/ 492697 h 4372339"/>
              <a:gd name="connsiteX3143" fmla="*/ 7541860 w 7772481"/>
              <a:gd name="connsiteY3143" fmla="*/ 346074 h 4372339"/>
              <a:gd name="connsiteX3144" fmla="*/ 7667271 w 7772481"/>
              <a:gd name="connsiteY3144" fmla="*/ 269605 h 4372339"/>
              <a:gd name="connsiteX3145" fmla="*/ 7735522 w 7772481"/>
              <a:gd name="connsiteY3145" fmla="*/ 230865 h 4372339"/>
              <a:gd name="connsiteX3146" fmla="*/ 7772360 w 7772481"/>
              <a:gd name="connsiteY3146" fmla="*/ 210543 h 4372339"/>
              <a:gd name="connsiteX3147" fmla="*/ 7772360 w 7772481"/>
              <a:gd name="connsiteY3147" fmla="*/ 204592 h 4372339"/>
              <a:gd name="connsiteX3148" fmla="*/ 7732809 w 7772481"/>
              <a:gd name="connsiteY3148" fmla="*/ 226331 h 4372339"/>
              <a:gd name="connsiteX3149" fmla="*/ 7664680 w 7772481"/>
              <a:gd name="connsiteY3149" fmla="*/ 264990 h 4372339"/>
              <a:gd name="connsiteX3150" fmla="*/ 7538662 w 7772481"/>
              <a:gd name="connsiteY3150" fmla="*/ 341824 h 4372339"/>
              <a:gd name="connsiteX3151" fmla="*/ 7399932 w 7772481"/>
              <a:gd name="connsiteY3151" fmla="*/ 489945 h 4372339"/>
              <a:gd name="connsiteX3152" fmla="*/ 7375158 w 7772481"/>
              <a:gd name="connsiteY3152" fmla="*/ 531843 h 4372339"/>
              <a:gd name="connsiteX3153" fmla="*/ 7318282 w 7772481"/>
              <a:gd name="connsiteY3153" fmla="*/ 622075 h 4372339"/>
              <a:gd name="connsiteX3154" fmla="*/ 7198862 w 7772481"/>
              <a:gd name="connsiteY3154" fmla="*/ 931757 h 4372339"/>
              <a:gd name="connsiteX3155" fmla="*/ 7197485 w 7772481"/>
              <a:gd name="connsiteY3155" fmla="*/ 951026 h 4372339"/>
              <a:gd name="connsiteX3156" fmla="*/ 7203801 w 7772481"/>
              <a:gd name="connsiteY3156" fmla="*/ 1111251 h 4372339"/>
              <a:gd name="connsiteX3157" fmla="*/ 7218131 w 7772481"/>
              <a:gd name="connsiteY3157" fmla="*/ 1166386 h 4372339"/>
              <a:gd name="connsiteX3158" fmla="*/ 7251042 w 7772481"/>
              <a:gd name="connsiteY3158" fmla="*/ 1283620 h 4372339"/>
              <a:gd name="connsiteX3159" fmla="*/ 7283913 w 7772481"/>
              <a:gd name="connsiteY3159" fmla="*/ 1374419 h 4372339"/>
              <a:gd name="connsiteX3160" fmla="*/ 7333826 w 7772481"/>
              <a:gd name="connsiteY3160" fmla="*/ 1520395 h 4372339"/>
              <a:gd name="connsiteX3161" fmla="*/ 7379165 w 7772481"/>
              <a:gd name="connsiteY3161" fmla="*/ 1771217 h 4372339"/>
              <a:gd name="connsiteX3162" fmla="*/ 7381594 w 7772481"/>
              <a:gd name="connsiteY3162" fmla="*/ 1789352 h 4372339"/>
              <a:gd name="connsiteX3163" fmla="*/ 7407664 w 7772481"/>
              <a:gd name="connsiteY3163" fmla="*/ 1941481 h 4372339"/>
              <a:gd name="connsiteX3164" fmla="*/ 7442883 w 7772481"/>
              <a:gd name="connsiteY3164" fmla="*/ 2218332 h 4372339"/>
              <a:gd name="connsiteX3165" fmla="*/ 7443166 w 7772481"/>
              <a:gd name="connsiteY3165" fmla="*/ 2267760 h 4372339"/>
              <a:gd name="connsiteX3166" fmla="*/ 7438025 w 7772481"/>
              <a:gd name="connsiteY3166" fmla="*/ 2490569 h 4372339"/>
              <a:gd name="connsiteX3167" fmla="*/ 7394913 w 7772481"/>
              <a:gd name="connsiteY3167" fmla="*/ 2590233 h 4372339"/>
              <a:gd name="connsiteX3168" fmla="*/ 7350424 w 7772481"/>
              <a:gd name="connsiteY3168" fmla="*/ 2686538 h 4372339"/>
              <a:gd name="connsiteX3169" fmla="*/ 7364633 w 7772481"/>
              <a:gd name="connsiteY3169" fmla="*/ 3008567 h 4372339"/>
              <a:gd name="connsiteX3170" fmla="*/ 7328240 w 7772481"/>
              <a:gd name="connsiteY3170" fmla="*/ 4023148 h 4372339"/>
              <a:gd name="connsiteX3171" fmla="*/ 7306542 w 7772481"/>
              <a:gd name="connsiteY3171" fmla="*/ 4118724 h 4372339"/>
              <a:gd name="connsiteX3172" fmla="*/ 6777695 w 7772481"/>
              <a:gd name="connsiteY3172" fmla="*/ 2933514 h 4372339"/>
              <a:gd name="connsiteX3173" fmla="*/ 6753204 w 7772481"/>
              <a:gd name="connsiteY3173" fmla="*/ 3114870 h 4372339"/>
              <a:gd name="connsiteX3174" fmla="*/ 6725232 w 7772481"/>
              <a:gd name="connsiteY3174" fmla="*/ 3122440 h 4372339"/>
              <a:gd name="connsiteX3175" fmla="*/ 6609738 w 7772481"/>
              <a:gd name="connsiteY3175" fmla="*/ 3062812 h 4372339"/>
              <a:gd name="connsiteX3176" fmla="*/ 6603545 w 7772481"/>
              <a:gd name="connsiteY3176" fmla="*/ 3057913 h 4372339"/>
              <a:gd name="connsiteX3177" fmla="*/ 6448421 w 7772481"/>
              <a:gd name="connsiteY3177" fmla="*/ 2955739 h 4372339"/>
              <a:gd name="connsiteX3178" fmla="*/ 6147645 w 7772481"/>
              <a:gd name="connsiteY3178" fmla="*/ 2874898 h 4372339"/>
              <a:gd name="connsiteX3179" fmla="*/ 6103804 w 7772481"/>
              <a:gd name="connsiteY3179" fmla="*/ 2876598 h 4372339"/>
              <a:gd name="connsiteX3180" fmla="*/ 5753357 w 7772481"/>
              <a:gd name="connsiteY3180" fmla="*/ 2998042 h 4372339"/>
              <a:gd name="connsiteX3181" fmla="*/ 5588315 w 7772481"/>
              <a:gd name="connsiteY3181" fmla="*/ 3060180 h 4372339"/>
              <a:gd name="connsiteX3182" fmla="*/ 5572285 w 7772481"/>
              <a:gd name="connsiteY3182" fmla="*/ 3060869 h 4372339"/>
              <a:gd name="connsiteX3183" fmla="*/ 5572285 w 7772481"/>
              <a:gd name="connsiteY3183" fmla="*/ 3060869 h 4372339"/>
              <a:gd name="connsiteX3184" fmla="*/ 5450355 w 7772481"/>
              <a:gd name="connsiteY3184" fmla="*/ 3026500 h 4372339"/>
              <a:gd name="connsiteX3185" fmla="*/ 5417606 w 7772481"/>
              <a:gd name="connsiteY3185" fmla="*/ 3012169 h 4372339"/>
              <a:gd name="connsiteX3186" fmla="*/ 5099423 w 7772481"/>
              <a:gd name="connsiteY3186" fmla="*/ 2791142 h 4372339"/>
              <a:gd name="connsiteX3187" fmla="*/ 5045381 w 7772481"/>
              <a:gd name="connsiteY3187" fmla="*/ 2742362 h 4372339"/>
              <a:gd name="connsiteX3188" fmla="*/ 4915233 w 7772481"/>
              <a:gd name="connsiteY3188" fmla="*/ 2614360 h 4372339"/>
              <a:gd name="connsiteX3189" fmla="*/ 4806987 w 7772481"/>
              <a:gd name="connsiteY3189" fmla="*/ 2475833 h 4372339"/>
              <a:gd name="connsiteX3190" fmla="*/ 4766911 w 7772481"/>
              <a:gd name="connsiteY3190" fmla="*/ 2423451 h 4372339"/>
              <a:gd name="connsiteX3191" fmla="*/ 4698861 w 7772481"/>
              <a:gd name="connsiteY3191" fmla="*/ 2336416 h 4372339"/>
              <a:gd name="connsiteX3192" fmla="*/ 4489614 w 7772481"/>
              <a:gd name="connsiteY3192" fmla="*/ 2049161 h 4372339"/>
              <a:gd name="connsiteX3193" fmla="*/ 4333923 w 7772481"/>
              <a:gd name="connsiteY3193" fmla="*/ 1702196 h 4372339"/>
              <a:gd name="connsiteX3194" fmla="*/ 4312873 w 7772481"/>
              <a:gd name="connsiteY3194" fmla="*/ 1625525 h 4372339"/>
              <a:gd name="connsiteX3195" fmla="*/ 4293563 w 7772481"/>
              <a:gd name="connsiteY3195" fmla="*/ 1292607 h 4372339"/>
              <a:gd name="connsiteX3196" fmla="*/ 4487023 w 7772481"/>
              <a:gd name="connsiteY3196" fmla="*/ 1167965 h 4372339"/>
              <a:gd name="connsiteX3197" fmla="*/ 4569888 w 7772481"/>
              <a:gd name="connsiteY3197" fmla="*/ 1141450 h 4372339"/>
              <a:gd name="connsiteX3198" fmla="*/ 4920941 w 7772481"/>
              <a:gd name="connsiteY3198" fmla="*/ 992236 h 4372339"/>
              <a:gd name="connsiteX3199" fmla="*/ 5013360 w 7772481"/>
              <a:gd name="connsiteY3199" fmla="*/ 952564 h 4372339"/>
              <a:gd name="connsiteX3200" fmla="*/ 5169780 w 7772481"/>
              <a:gd name="connsiteY3200" fmla="*/ 891033 h 4372339"/>
              <a:gd name="connsiteX3201" fmla="*/ 5267825 w 7772481"/>
              <a:gd name="connsiteY3201" fmla="*/ 853466 h 4372339"/>
              <a:gd name="connsiteX3202" fmla="*/ 5332433 w 7772481"/>
              <a:gd name="connsiteY3202" fmla="*/ 825332 h 4372339"/>
              <a:gd name="connsiteX3203" fmla="*/ 5504560 w 7772481"/>
              <a:gd name="connsiteY3203" fmla="*/ 768577 h 4372339"/>
              <a:gd name="connsiteX3204" fmla="*/ 5577102 w 7772481"/>
              <a:gd name="connsiteY3204" fmla="*/ 765258 h 4372339"/>
              <a:gd name="connsiteX3205" fmla="*/ 5983048 w 7772481"/>
              <a:gd name="connsiteY3205" fmla="*/ 846625 h 4372339"/>
              <a:gd name="connsiteX3206" fmla="*/ 6318111 w 7772481"/>
              <a:gd name="connsiteY3206" fmla="*/ 1163269 h 4372339"/>
              <a:gd name="connsiteX3207" fmla="*/ 6521287 w 7772481"/>
              <a:gd name="connsiteY3207" fmla="*/ 1611032 h 4372339"/>
              <a:gd name="connsiteX3208" fmla="*/ 6541770 w 7772481"/>
              <a:gd name="connsiteY3208" fmla="*/ 1683210 h 4372339"/>
              <a:gd name="connsiteX3209" fmla="*/ 6643378 w 7772481"/>
              <a:gd name="connsiteY3209" fmla="*/ 2148381 h 4372339"/>
              <a:gd name="connsiteX3210" fmla="*/ 6692360 w 7772481"/>
              <a:gd name="connsiteY3210" fmla="*/ 2405153 h 4372339"/>
              <a:gd name="connsiteX3211" fmla="*/ 6721223 w 7772481"/>
              <a:gd name="connsiteY3211" fmla="*/ 2559953 h 4372339"/>
              <a:gd name="connsiteX3212" fmla="*/ 6743569 w 7772481"/>
              <a:gd name="connsiteY3212" fmla="*/ 2688238 h 4372339"/>
              <a:gd name="connsiteX3213" fmla="*/ 6765510 w 7772481"/>
              <a:gd name="connsiteY3213" fmla="*/ 2835712 h 4372339"/>
              <a:gd name="connsiteX3214" fmla="*/ 6777331 w 7772481"/>
              <a:gd name="connsiteY3214" fmla="*/ 2930276 h 4372339"/>
              <a:gd name="connsiteX3215" fmla="*/ 6777857 w 7772481"/>
              <a:gd name="connsiteY3215" fmla="*/ 2933595 h 4372339"/>
              <a:gd name="connsiteX3216" fmla="*/ 6772473 w 7772481"/>
              <a:gd name="connsiteY3216" fmla="*/ 2934324 h 4372339"/>
              <a:gd name="connsiteX3217" fmla="*/ 6771947 w 7772481"/>
              <a:gd name="connsiteY3217" fmla="*/ 2931005 h 4372339"/>
              <a:gd name="connsiteX3218" fmla="*/ 6760126 w 7772481"/>
              <a:gd name="connsiteY3218" fmla="*/ 2836198 h 4372339"/>
              <a:gd name="connsiteX3219" fmla="*/ 6738307 w 7772481"/>
              <a:gd name="connsiteY3219" fmla="*/ 2689372 h 4372339"/>
              <a:gd name="connsiteX3220" fmla="*/ 6715880 w 7772481"/>
              <a:gd name="connsiteY3220" fmla="*/ 2560682 h 4372339"/>
              <a:gd name="connsiteX3221" fmla="*/ 6687139 w 7772481"/>
              <a:gd name="connsiteY3221" fmla="*/ 2406448 h 4372339"/>
              <a:gd name="connsiteX3222" fmla="*/ 6637994 w 7772481"/>
              <a:gd name="connsiteY3222" fmla="*/ 2148745 h 4372339"/>
              <a:gd name="connsiteX3223" fmla="*/ 6536588 w 7772481"/>
              <a:gd name="connsiteY3223" fmla="*/ 1684587 h 4372339"/>
              <a:gd name="connsiteX3224" fmla="*/ 6516105 w 7772481"/>
              <a:gd name="connsiteY3224" fmla="*/ 1612368 h 4372339"/>
              <a:gd name="connsiteX3225" fmla="*/ 6313618 w 7772481"/>
              <a:gd name="connsiteY3225" fmla="*/ 1166103 h 4372339"/>
              <a:gd name="connsiteX3226" fmla="*/ 5980983 w 7772481"/>
              <a:gd name="connsiteY3226" fmla="*/ 851442 h 4372339"/>
              <a:gd name="connsiteX3227" fmla="*/ 5577021 w 7772481"/>
              <a:gd name="connsiteY3227" fmla="*/ 770480 h 4372339"/>
              <a:gd name="connsiteX3228" fmla="*/ 5504964 w 7772481"/>
              <a:gd name="connsiteY3228" fmla="*/ 773759 h 4372339"/>
              <a:gd name="connsiteX3229" fmla="*/ 5334538 w 7772481"/>
              <a:gd name="connsiteY3229" fmla="*/ 830068 h 4372339"/>
              <a:gd name="connsiteX3230" fmla="*/ 5269687 w 7772481"/>
              <a:gd name="connsiteY3230" fmla="*/ 858324 h 4372339"/>
              <a:gd name="connsiteX3231" fmla="*/ 5171561 w 7772481"/>
              <a:gd name="connsiteY3231" fmla="*/ 895891 h 4372339"/>
              <a:gd name="connsiteX3232" fmla="*/ 5015384 w 7772481"/>
              <a:gd name="connsiteY3232" fmla="*/ 957341 h 4372339"/>
              <a:gd name="connsiteX3233" fmla="*/ 4922965 w 7772481"/>
              <a:gd name="connsiteY3233" fmla="*/ 997013 h 4372339"/>
              <a:gd name="connsiteX3234" fmla="*/ 4571872 w 7772481"/>
              <a:gd name="connsiteY3234" fmla="*/ 1146267 h 4372339"/>
              <a:gd name="connsiteX3235" fmla="*/ 4488399 w 7772481"/>
              <a:gd name="connsiteY3235" fmla="*/ 1173025 h 4372339"/>
              <a:gd name="connsiteX3236" fmla="*/ 4298381 w 7772481"/>
              <a:gd name="connsiteY3236" fmla="*/ 1294631 h 4372339"/>
              <a:gd name="connsiteX3237" fmla="*/ 4317933 w 7772481"/>
              <a:gd name="connsiteY3237" fmla="*/ 1623986 h 4372339"/>
              <a:gd name="connsiteX3238" fmla="*/ 4339023 w 7772481"/>
              <a:gd name="connsiteY3238" fmla="*/ 1700860 h 4372339"/>
              <a:gd name="connsiteX3239" fmla="*/ 4494067 w 7772481"/>
              <a:gd name="connsiteY3239" fmla="*/ 2046287 h 4372339"/>
              <a:gd name="connsiteX3240" fmla="*/ 4702950 w 7772481"/>
              <a:gd name="connsiteY3240" fmla="*/ 2333056 h 4372339"/>
              <a:gd name="connsiteX3241" fmla="*/ 4771039 w 7772481"/>
              <a:gd name="connsiteY3241" fmla="*/ 2420172 h 4372339"/>
              <a:gd name="connsiteX3242" fmla="*/ 4811116 w 7772481"/>
              <a:gd name="connsiteY3242" fmla="*/ 2472554 h 4372339"/>
              <a:gd name="connsiteX3243" fmla="*/ 4919241 w 7772481"/>
              <a:gd name="connsiteY3243" fmla="*/ 2610919 h 4372339"/>
              <a:gd name="connsiteX3244" fmla="*/ 5048822 w 7772481"/>
              <a:gd name="connsiteY3244" fmla="*/ 2738314 h 4372339"/>
              <a:gd name="connsiteX3245" fmla="*/ 5102985 w 7772481"/>
              <a:gd name="connsiteY3245" fmla="*/ 2787175 h 4372339"/>
              <a:gd name="connsiteX3246" fmla="*/ 5419590 w 7772481"/>
              <a:gd name="connsiteY3246" fmla="*/ 3007190 h 4372339"/>
              <a:gd name="connsiteX3247" fmla="*/ 5452501 w 7772481"/>
              <a:gd name="connsiteY3247" fmla="*/ 3021602 h 4372339"/>
              <a:gd name="connsiteX3248" fmla="*/ 5572285 w 7772481"/>
              <a:gd name="connsiteY3248" fmla="*/ 3055525 h 4372339"/>
              <a:gd name="connsiteX3249" fmla="*/ 5572285 w 7772481"/>
              <a:gd name="connsiteY3249" fmla="*/ 3055525 h 4372339"/>
              <a:gd name="connsiteX3250" fmla="*/ 5587870 w 7772481"/>
              <a:gd name="connsiteY3250" fmla="*/ 3054877 h 4372339"/>
              <a:gd name="connsiteX3251" fmla="*/ 5750766 w 7772481"/>
              <a:gd name="connsiteY3251" fmla="*/ 2993386 h 4372339"/>
              <a:gd name="connsiteX3252" fmla="*/ 6103399 w 7772481"/>
              <a:gd name="connsiteY3252" fmla="*/ 2871295 h 4372339"/>
              <a:gd name="connsiteX3253" fmla="*/ 6147685 w 7772481"/>
              <a:gd name="connsiteY3253" fmla="*/ 2869554 h 4372339"/>
              <a:gd name="connsiteX3254" fmla="*/ 6450890 w 7772481"/>
              <a:gd name="connsiteY3254" fmla="*/ 2951002 h 4372339"/>
              <a:gd name="connsiteX3255" fmla="*/ 6606824 w 7772481"/>
              <a:gd name="connsiteY3255" fmla="*/ 3053703 h 4372339"/>
              <a:gd name="connsiteX3256" fmla="*/ 6613058 w 7772481"/>
              <a:gd name="connsiteY3256" fmla="*/ 3058602 h 4372339"/>
              <a:gd name="connsiteX3257" fmla="*/ 6725272 w 7772481"/>
              <a:gd name="connsiteY3257" fmla="*/ 3117097 h 4372339"/>
              <a:gd name="connsiteX3258" fmla="*/ 6750492 w 7772481"/>
              <a:gd name="connsiteY3258" fmla="*/ 3110336 h 4372339"/>
              <a:gd name="connsiteX3259" fmla="*/ 6772554 w 7772481"/>
              <a:gd name="connsiteY3259" fmla="*/ 2934324 h 4372339"/>
              <a:gd name="connsiteX3260" fmla="*/ 7243027 w 7772481"/>
              <a:gd name="connsiteY3260" fmla="*/ 4083222 h 4372339"/>
              <a:gd name="connsiteX3261" fmla="*/ 7215338 w 7772481"/>
              <a:gd name="connsiteY3261" fmla="*/ 3506607 h 4372339"/>
              <a:gd name="connsiteX3262" fmla="*/ 7158705 w 7772481"/>
              <a:gd name="connsiteY3262" fmla="*/ 2722202 h 4372339"/>
              <a:gd name="connsiteX3263" fmla="*/ 7194288 w 7772481"/>
              <a:gd name="connsiteY3263" fmla="*/ 2045315 h 4372339"/>
              <a:gd name="connsiteX3264" fmla="*/ 7118547 w 7772481"/>
              <a:gd name="connsiteY3264" fmla="*/ 1776479 h 4372339"/>
              <a:gd name="connsiteX3265" fmla="*/ 6954517 w 7772481"/>
              <a:gd name="connsiteY3265" fmla="*/ 1072591 h 4372339"/>
              <a:gd name="connsiteX3266" fmla="*/ 6776845 w 7772481"/>
              <a:gd name="connsiteY3266" fmla="*/ 347248 h 4372339"/>
              <a:gd name="connsiteX3267" fmla="*/ 7022202 w 7772481"/>
              <a:gd name="connsiteY3267" fmla="*/ 212122 h 4372339"/>
              <a:gd name="connsiteX3268" fmla="*/ 7116685 w 7772481"/>
              <a:gd name="connsiteY3268" fmla="*/ 107316 h 4372339"/>
              <a:gd name="connsiteX3269" fmla="*/ 7213233 w 7772481"/>
              <a:gd name="connsiteY3269" fmla="*/ 162 h 4372339"/>
              <a:gd name="connsiteX3270" fmla="*/ 7184167 w 7772481"/>
              <a:gd name="connsiteY3270" fmla="*/ 162 h 4372339"/>
              <a:gd name="connsiteX3271" fmla="*/ 7100290 w 7772481"/>
              <a:gd name="connsiteY3271" fmla="*/ 93917 h 4372339"/>
              <a:gd name="connsiteX3272" fmla="*/ 7006900 w 7772481"/>
              <a:gd name="connsiteY3272" fmla="*/ 197508 h 4372339"/>
              <a:gd name="connsiteX3273" fmla="*/ 6769761 w 7772481"/>
              <a:gd name="connsiteY3273" fmla="*/ 326724 h 4372339"/>
              <a:gd name="connsiteX3274" fmla="*/ 6768627 w 7772481"/>
              <a:gd name="connsiteY3274" fmla="*/ 323405 h 4372339"/>
              <a:gd name="connsiteX3275" fmla="*/ 6758183 w 7772481"/>
              <a:gd name="connsiteY3275" fmla="*/ 327089 h 4372339"/>
              <a:gd name="connsiteX3276" fmla="*/ 6619251 w 7772481"/>
              <a:gd name="connsiteY3276" fmla="*/ 315106 h 4372339"/>
              <a:gd name="connsiteX3277" fmla="*/ 6613422 w 7772481"/>
              <a:gd name="connsiteY3277" fmla="*/ 314337 h 4372339"/>
              <a:gd name="connsiteX3278" fmla="*/ 6522258 w 7772481"/>
              <a:gd name="connsiteY3278" fmla="*/ 309277 h 4372339"/>
              <a:gd name="connsiteX3279" fmla="*/ 5980781 w 7772481"/>
              <a:gd name="connsiteY3279" fmla="*/ 385220 h 4372339"/>
              <a:gd name="connsiteX3280" fmla="*/ 5904474 w 7772481"/>
              <a:gd name="connsiteY3280" fmla="*/ 408051 h 4372339"/>
              <a:gd name="connsiteX3281" fmla="*/ 5764773 w 7772481"/>
              <a:gd name="connsiteY3281" fmla="*/ 433028 h 4372339"/>
              <a:gd name="connsiteX3282" fmla="*/ 5589246 w 7772481"/>
              <a:gd name="connsiteY3282" fmla="*/ 420195 h 4372339"/>
              <a:gd name="connsiteX3283" fmla="*/ 5532775 w 7772481"/>
              <a:gd name="connsiteY3283" fmla="*/ 417240 h 4372339"/>
              <a:gd name="connsiteX3284" fmla="*/ 4790997 w 7772481"/>
              <a:gd name="connsiteY3284" fmla="*/ 697532 h 4372339"/>
              <a:gd name="connsiteX3285" fmla="*/ 4266360 w 7772481"/>
              <a:gd name="connsiteY3285" fmla="*/ 963899 h 4372339"/>
              <a:gd name="connsiteX3286" fmla="*/ 4040555 w 7772481"/>
              <a:gd name="connsiteY3286" fmla="*/ 1254838 h 4372339"/>
              <a:gd name="connsiteX3287" fmla="*/ 4039705 w 7772481"/>
              <a:gd name="connsiteY3287" fmla="*/ 1257064 h 4372339"/>
              <a:gd name="connsiteX3288" fmla="*/ 4024727 w 7772481"/>
              <a:gd name="connsiteY3288" fmla="*/ 1295400 h 4372339"/>
              <a:gd name="connsiteX3289" fmla="*/ 3681567 w 7772481"/>
              <a:gd name="connsiteY3289" fmla="*/ 1674709 h 4372339"/>
              <a:gd name="connsiteX3290" fmla="*/ 3675455 w 7772481"/>
              <a:gd name="connsiteY3290" fmla="*/ 1679000 h 4372339"/>
              <a:gd name="connsiteX3291" fmla="*/ 3198424 w 7772481"/>
              <a:gd name="connsiteY3291" fmla="*/ 1784859 h 4372339"/>
              <a:gd name="connsiteX3292" fmla="*/ 2921330 w 7772481"/>
              <a:gd name="connsiteY3292" fmla="*/ 1755065 h 4372339"/>
              <a:gd name="connsiteX3293" fmla="*/ 2833485 w 7772481"/>
              <a:gd name="connsiteY3293" fmla="*/ 1744297 h 4372339"/>
              <a:gd name="connsiteX3294" fmla="*/ 2457779 w 7772481"/>
              <a:gd name="connsiteY3294" fmla="*/ 1923467 h 4372339"/>
              <a:gd name="connsiteX3295" fmla="*/ 2094783 w 7772481"/>
              <a:gd name="connsiteY3295" fmla="*/ 2158541 h 4372339"/>
              <a:gd name="connsiteX3296" fmla="*/ 1710454 w 7772481"/>
              <a:gd name="connsiteY3296" fmla="*/ 2260595 h 4372339"/>
              <a:gd name="connsiteX3297" fmla="*/ 920139 w 7772481"/>
              <a:gd name="connsiteY3297" fmla="*/ 1891365 h 4372339"/>
              <a:gd name="connsiteX3298" fmla="*/ 341136 w 7772481"/>
              <a:gd name="connsiteY3298" fmla="*/ 957341 h 4372339"/>
              <a:gd name="connsiteX3299" fmla="*/ 109785 w 7772481"/>
              <a:gd name="connsiteY3299" fmla="*/ 509052 h 4372339"/>
              <a:gd name="connsiteX3300" fmla="*/ 162 w 7772481"/>
              <a:gd name="connsiteY3300" fmla="*/ 394733 h 4372339"/>
              <a:gd name="connsiteX3301" fmla="*/ 162 w 7772481"/>
              <a:gd name="connsiteY3301" fmla="*/ 422260 h 4372339"/>
              <a:gd name="connsiteX3302" fmla="*/ 92904 w 7772481"/>
              <a:gd name="connsiteY3302" fmla="*/ 521844 h 4372339"/>
              <a:gd name="connsiteX3303" fmla="*/ 321866 w 7772481"/>
              <a:gd name="connsiteY3303" fmla="*/ 966045 h 4372339"/>
              <a:gd name="connsiteX3304" fmla="*/ 906740 w 7772481"/>
              <a:gd name="connsiteY3304" fmla="*/ 1907719 h 4372339"/>
              <a:gd name="connsiteX3305" fmla="*/ 1493191 w 7772481"/>
              <a:gd name="connsiteY3305" fmla="*/ 2250474 h 4372339"/>
              <a:gd name="connsiteX3306" fmla="*/ 1712317 w 7772481"/>
              <a:gd name="connsiteY3306" fmla="*/ 2281766 h 4372339"/>
              <a:gd name="connsiteX3307" fmla="*/ 2104823 w 7772481"/>
              <a:gd name="connsiteY3307" fmla="*/ 2177244 h 4372339"/>
              <a:gd name="connsiteX3308" fmla="*/ 2470328 w 7772481"/>
              <a:gd name="connsiteY3308" fmla="*/ 1940590 h 4372339"/>
              <a:gd name="connsiteX3309" fmla="*/ 2834173 w 7772481"/>
              <a:gd name="connsiteY3309" fmla="*/ 1765590 h 4372339"/>
              <a:gd name="connsiteX3310" fmla="*/ 2916512 w 7772481"/>
              <a:gd name="connsiteY3310" fmla="*/ 1775670 h 4372339"/>
              <a:gd name="connsiteX3311" fmla="*/ 3197614 w 7772481"/>
              <a:gd name="connsiteY3311" fmla="*/ 1805909 h 4372339"/>
              <a:gd name="connsiteX3312" fmla="*/ 3684239 w 7772481"/>
              <a:gd name="connsiteY3312" fmla="*/ 1698674 h 4372339"/>
              <a:gd name="connsiteX3313" fmla="*/ 3956192 w 7772481"/>
              <a:gd name="connsiteY3313" fmla="*/ 1850115 h 4372339"/>
              <a:gd name="connsiteX3314" fmla="*/ 4293118 w 7772481"/>
              <a:gd name="connsiteY3314" fmla="*/ 2432964 h 4372339"/>
              <a:gd name="connsiteX3315" fmla="*/ 4616198 w 7772481"/>
              <a:gd name="connsiteY3315" fmla="*/ 2736856 h 4372339"/>
              <a:gd name="connsiteX3316" fmla="*/ 4713515 w 7772481"/>
              <a:gd name="connsiteY3316" fmla="*/ 2797943 h 4372339"/>
              <a:gd name="connsiteX3317" fmla="*/ 5240258 w 7772481"/>
              <a:gd name="connsiteY3317" fmla="*/ 3345695 h 4372339"/>
              <a:gd name="connsiteX3318" fmla="*/ 5385990 w 7772481"/>
              <a:gd name="connsiteY3318" fmla="*/ 3560690 h 4372339"/>
              <a:gd name="connsiteX3319" fmla="*/ 5684742 w 7772481"/>
              <a:gd name="connsiteY3319" fmla="*/ 4022865 h 4372339"/>
              <a:gd name="connsiteX3320" fmla="*/ 5819464 w 7772481"/>
              <a:gd name="connsiteY3320" fmla="*/ 4372056 h 4372339"/>
              <a:gd name="connsiteX3321" fmla="*/ 5841323 w 7772481"/>
              <a:gd name="connsiteY3321" fmla="*/ 4372056 h 4372339"/>
              <a:gd name="connsiteX3322" fmla="*/ 5703566 w 7772481"/>
              <a:gd name="connsiteY3322" fmla="*/ 4013149 h 4372339"/>
              <a:gd name="connsiteX3323" fmla="*/ 5403316 w 7772481"/>
              <a:gd name="connsiteY3323" fmla="*/ 3548505 h 4372339"/>
              <a:gd name="connsiteX3324" fmla="*/ 5271307 w 7772481"/>
              <a:gd name="connsiteY3324" fmla="*/ 3355086 h 4372339"/>
              <a:gd name="connsiteX3325" fmla="*/ 5447886 w 7772481"/>
              <a:gd name="connsiteY3325" fmla="*/ 3368728 h 4372339"/>
              <a:gd name="connsiteX3326" fmla="*/ 5546701 w 7772481"/>
              <a:gd name="connsiteY3326" fmla="*/ 3364761 h 4372339"/>
              <a:gd name="connsiteX3327" fmla="*/ 5892330 w 7772481"/>
              <a:gd name="connsiteY3327" fmla="*/ 3222429 h 4372339"/>
              <a:gd name="connsiteX3328" fmla="*/ 5904474 w 7772481"/>
              <a:gd name="connsiteY3328" fmla="*/ 3214940 h 4372339"/>
              <a:gd name="connsiteX3329" fmla="*/ 6065306 w 7772481"/>
              <a:gd name="connsiteY3329" fmla="*/ 3166241 h 4372339"/>
              <a:gd name="connsiteX3330" fmla="*/ 6286253 w 7772481"/>
              <a:gd name="connsiteY3330" fmla="*/ 3283313 h 4372339"/>
              <a:gd name="connsiteX3331" fmla="*/ 6520882 w 7772481"/>
              <a:gd name="connsiteY3331" fmla="*/ 3485112 h 4372339"/>
              <a:gd name="connsiteX3332" fmla="*/ 6877927 w 7772481"/>
              <a:gd name="connsiteY3332" fmla="*/ 3845840 h 4372339"/>
              <a:gd name="connsiteX3333" fmla="*/ 6880396 w 7772481"/>
              <a:gd name="connsiteY3333" fmla="*/ 4024727 h 4372339"/>
              <a:gd name="connsiteX3334" fmla="*/ 6580551 w 7772481"/>
              <a:gd name="connsiteY3334" fmla="*/ 4269193 h 4372339"/>
              <a:gd name="connsiteX3335" fmla="*/ 6403527 w 7772481"/>
              <a:gd name="connsiteY3335" fmla="*/ 4372016 h 4372339"/>
              <a:gd name="connsiteX3336" fmla="*/ 6439393 w 7772481"/>
              <a:gd name="connsiteY3336" fmla="*/ 4372016 h 4372339"/>
              <a:gd name="connsiteX3337" fmla="*/ 6587271 w 7772481"/>
              <a:gd name="connsiteY3337" fmla="*/ 4289313 h 4372339"/>
              <a:gd name="connsiteX3338" fmla="*/ 6899827 w 7772481"/>
              <a:gd name="connsiteY3338" fmla="*/ 4033188 h 4372339"/>
              <a:gd name="connsiteX3339" fmla="*/ 6897236 w 7772481"/>
              <a:gd name="connsiteY3339" fmla="*/ 3837056 h 4372339"/>
              <a:gd name="connsiteX3340" fmla="*/ 6533633 w 7772481"/>
              <a:gd name="connsiteY3340" fmla="*/ 3468110 h 4372339"/>
              <a:gd name="connsiteX3341" fmla="*/ 6302567 w 7772481"/>
              <a:gd name="connsiteY3341" fmla="*/ 3269711 h 4372339"/>
              <a:gd name="connsiteX3342" fmla="*/ 6065347 w 7772481"/>
              <a:gd name="connsiteY3342" fmla="*/ 3146081 h 4372339"/>
              <a:gd name="connsiteX3343" fmla="*/ 5893422 w 7772481"/>
              <a:gd name="connsiteY3343" fmla="*/ 3196845 h 4372339"/>
              <a:gd name="connsiteX3344" fmla="*/ 5881237 w 7772481"/>
              <a:gd name="connsiteY3344" fmla="*/ 3204334 h 4372339"/>
              <a:gd name="connsiteX3345" fmla="*/ 5545041 w 7772481"/>
              <a:gd name="connsiteY3345" fmla="*/ 3343589 h 4372339"/>
              <a:gd name="connsiteX3346" fmla="*/ 5447967 w 7772481"/>
              <a:gd name="connsiteY3346" fmla="*/ 3347476 h 4372339"/>
              <a:gd name="connsiteX3347" fmla="*/ 5255843 w 7772481"/>
              <a:gd name="connsiteY3347" fmla="*/ 3330595 h 4372339"/>
              <a:gd name="connsiteX3348" fmla="*/ 4725781 w 7772481"/>
              <a:gd name="connsiteY3348" fmla="*/ 2780576 h 4372339"/>
              <a:gd name="connsiteX3349" fmla="*/ 4627088 w 7772481"/>
              <a:gd name="connsiteY3349" fmla="*/ 2718599 h 4372339"/>
              <a:gd name="connsiteX3350" fmla="*/ 4312913 w 7772481"/>
              <a:gd name="connsiteY3350" fmla="*/ 2425272 h 4372339"/>
              <a:gd name="connsiteX3351" fmla="*/ 3971939 w 7772481"/>
              <a:gd name="connsiteY3351" fmla="*/ 1835865 h 4372339"/>
              <a:gd name="connsiteX3352" fmla="*/ 3708771 w 7772481"/>
              <a:gd name="connsiteY3352" fmla="*/ 1681510 h 4372339"/>
              <a:gd name="connsiteX3353" fmla="*/ 4044563 w 7772481"/>
              <a:gd name="connsiteY3353" fmla="*/ 1303091 h 4372339"/>
              <a:gd name="connsiteX3354" fmla="*/ 4060391 w 7772481"/>
              <a:gd name="connsiteY3354" fmla="*/ 1262489 h 4372339"/>
              <a:gd name="connsiteX3355" fmla="*/ 4268951 w 7772481"/>
              <a:gd name="connsiteY3355" fmla="*/ 984909 h 4372339"/>
              <a:gd name="connsiteX3356" fmla="*/ 4803546 w 7772481"/>
              <a:gd name="connsiteY3356" fmla="*/ 714616 h 4372339"/>
              <a:gd name="connsiteX3357" fmla="*/ 5532694 w 7772481"/>
              <a:gd name="connsiteY3357" fmla="*/ 438371 h 4372339"/>
              <a:gd name="connsiteX3358" fmla="*/ 5587101 w 7772481"/>
              <a:gd name="connsiteY3358" fmla="*/ 441205 h 4372339"/>
              <a:gd name="connsiteX3359" fmla="*/ 5765380 w 7772481"/>
              <a:gd name="connsiteY3359" fmla="*/ 454200 h 4372339"/>
              <a:gd name="connsiteX3360" fmla="*/ 5911032 w 7772481"/>
              <a:gd name="connsiteY3360" fmla="*/ 428170 h 4372339"/>
              <a:gd name="connsiteX3361" fmla="*/ 5986489 w 7772481"/>
              <a:gd name="connsiteY3361" fmla="*/ 405582 h 4372339"/>
              <a:gd name="connsiteX3362" fmla="*/ 6522015 w 7772481"/>
              <a:gd name="connsiteY3362" fmla="*/ 330327 h 4372339"/>
              <a:gd name="connsiteX3363" fmla="*/ 6610791 w 7772481"/>
              <a:gd name="connsiteY3363" fmla="*/ 335225 h 4372339"/>
              <a:gd name="connsiteX3364" fmla="*/ 6616661 w 7772481"/>
              <a:gd name="connsiteY3364" fmla="*/ 335994 h 4372339"/>
              <a:gd name="connsiteX3365" fmla="*/ 6754864 w 7772481"/>
              <a:gd name="connsiteY3365" fmla="*/ 348017 h 4372339"/>
              <a:gd name="connsiteX3366" fmla="*/ 6933507 w 7772481"/>
              <a:gd name="connsiteY3366" fmla="*/ 1074089 h 4372339"/>
              <a:gd name="connsiteX3367" fmla="*/ 7098468 w 7772481"/>
              <a:gd name="connsiteY3367" fmla="*/ 1782754 h 4372339"/>
              <a:gd name="connsiteX3368" fmla="*/ 7173885 w 7772481"/>
              <a:gd name="connsiteY3368" fmla="*/ 2050375 h 4372339"/>
              <a:gd name="connsiteX3369" fmla="*/ 7138869 w 7772481"/>
              <a:gd name="connsiteY3369" fmla="*/ 2715199 h 4372339"/>
              <a:gd name="connsiteX3370" fmla="*/ 7195219 w 7772481"/>
              <a:gd name="connsiteY3370" fmla="*/ 3512639 h 4372339"/>
              <a:gd name="connsiteX3371" fmla="*/ 7222219 w 7772481"/>
              <a:gd name="connsiteY3371" fmla="*/ 4080024 h 4372339"/>
              <a:gd name="connsiteX3372" fmla="*/ 7151135 w 7772481"/>
              <a:gd name="connsiteY3372" fmla="*/ 4372097 h 4372339"/>
              <a:gd name="connsiteX3373" fmla="*/ 7173440 w 7772481"/>
              <a:gd name="connsiteY3373" fmla="*/ 4372097 h 4372339"/>
              <a:gd name="connsiteX3374" fmla="*/ 7243148 w 7772481"/>
              <a:gd name="connsiteY3374" fmla="*/ 4083182 h 4372339"/>
              <a:gd name="connsiteX3375" fmla="*/ 4177301 w 7772481"/>
              <a:gd name="connsiteY3375" fmla="*/ 4261704 h 4372339"/>
              <a:gd name="connsiteX3376" fmla="*/ 4105487 w 7772481"/>
              <a:gd name="connsiteY3376" fmla="*/ 4266360 h 4372339"/>
              <a:gd name="connsiteX3377" fmla="*/ 3951577 w 7772481"/>
              <a:gd name="connsiteY3377" fmla="*/ 4246443 h 4372339"/>
              <a:gd name="connsiteX3378" fmla="*/ 3635216 w 7772481"/>
              <a:gd name="connsiteY3378" fmla="*/ 3925629 h 4372339"/>
              <a:gd name="connsiteX3379" fmla="*/ 3626108 w 7772481"/>
              <a:gd name="connsiteY3379" fmla="*/ 3901988 h 4372339"/>
              <a:gd name="connsiteX3380" fmla="*/ 3611575 w 7772481"/>
              <a:gd name="connsiteY3380" fmla="*/ 3866971 h 4372339"/>
              <a:gd name="connsiteX3381" fmla="*/ 3596638 w 7772481"/>
              <a:gd name="connsiteY3381" fmla="*/ 3842804 h 4372339"/>
              <a:gd name="connsiteX3382" fmla="*/ 3573401 w 7772481"/>
              <a:gd name="connsiteY3382" fmla="*/ 3799530 h 4372339"/>
              <a:gd name="connsiteX3383" fmla="*/ 3505555 w 7772481"/>
              <a:gd name="connsiteY3383" fmla="*/ 3641086 h 4372339"/>
              <a:gd name="connsiteX3384" fmla="*/ 3456492 w 7772481"/>
              <a:gd name="connsiteY3384" fmla="*/ 3558585 h 4372339"/>
              <a:gd name="connsiteX3385" fmla="*/ 3416537 w 7772481"/>
              <a:gd name="connsiteY3385" fmla="*/ 3492763 h 4372339"/>
              <a:gd name="connsiteX3386" fmla="*/ 3393139 w 7772481"/>
              <a:gd name="connsiteY3386" fmla="*/ 3388321 h 4372339"/>
              <a:gd name="connsiteX3387" fmla="*/ 3421516 w 7772481"/>
              <a:gd name="connsiteY3387" fmla="*/ 3339744 h 4372339"/>
              <a:gd name="connsiteX3388" fmla="*/ 3435968 w 7772481"/>
              <a:gd name="connsiteY3388" fmla="*/ 3320313 h 4372339"/>
              <a:gd name="connsiteX3389" fmla="*/ 3476611 w 7772481"/>
              <a:gd name="connsiteY3389" fmla="*/ 3281248 h 4372339"/>
              <a:gd name="connsiteX3390" fmla="*/ 3632949 w 7772481"/>
              <a:gd name="connsiteY3390" fmla="*/ 3260117 h 4372339"/>
              <a:gd name="connsiteX3391" fmla="*/ 3852034 w 7772481"/>
              <a:gd name="connsiteY3391" fmla="*/ 3346261 h 4372339"/>
              <a:gd name="connsiteX3392" fmla="*/ 3933847 w 7772481"/>
              <a:gd name="connsiteY3392" fmla="*/ 3408886 h 4372339"/>
              <a:gd name="connsiteX3393" fmla="*/ 4013352 w 7772481"/>
              <a:gd name="connsiteY3393" fmla="*/ 3486650 h 4372339"/>
              <a:gd name="connsiteX3394" fmla="*/ 4027277 w 7772481"/>
              <a:gd name="connsiteY3394" fmla="*/ 3501547 h 4372339"/>
              <a:gd name="connsiteX3395" fmla="*/ 4100467 w 7772481"/>
              <a:gd name="connsiteY3395" fmla="*/ 3577530 h 4372339"/>
              <a:gd name="connsiteX3396" fmla="*/ 4170257 w 7772481"/>
              <a:gd name="connsiteY3396" fmla="*/ 3649951 h 4372339"/>
              <a:gd name="connsiteX3397" fmla="*/ 4310120 w 7772481"/>
              <a:gd name="connsiteY3397" fmla="*/ 3824142 h 4372339"/>
              <a:gd name="connsiteX3398" fmla="*/ 4380962 w 7772481"/>
              <a:gd name="connsiteY3398" fmla="*/ 3942833 h 4372339"/>
              <a:gd name="connsiteX3399" fmla="*/ 4390475 w 7772481"/>
              <a:gd name="connsiteY3399" fmla="*/ 4152203 h 4372339"/>
              <a:gd name="connsiteX3400" fmla="*/ 4293846 w 7772481"/>
              <a:gd name="connsiteY3400" fmla="*/ 4236322 h 4372339"/>
              <a:gd name="connsiteX3401" fmla="*/ 4195437 w 7772481"/>
              <a:gd name="connsiteY3401" fmla="*/ 4259478 h 4372339"/>
              <a:gd name="connsiteX3402" fmla="*/ 4177220 w 7772481"/>
              <a:gd name="connsiteY3402" fmla="*/ 4261664 h 4372339"/>
              <a:gd name="connsiteX3403" fmla="*/ 4176653 w 7772481"/>
              <a:gd name="connsiteY3403" fmla="*/ 4256442 h 4372339"/>
              <a:gd name="connsiteX3404" fmla="*/ 4194910 w 7772481"/>
              <a:gd name="connsiteY3404" fmla="*/ 4254256 h 4372339"/>
              <a:gd name="connsiteX3405" fmla="*/ 4291701 w 7772481"/>
              <a:gd name="connsiteY3405" fmla="*/ 4231586 h 4372339"/>
              <a:gd name="connsiteX3406" fmla="*/ 4385901 w 7772481"/>
              <a:gd name="connsiteY3406" fmla="*/ 4149814 h 4372339"/>
              <a:gd name="connsiteX3407" fmla="*/ 4376266 w 7772481"/>
              <a:gd name="connsiteY3407" fmla="*/ 3945141 h 4372339"/>
              <a:gd name="connsiteX3408" fmla="*/ 4305870 w 7772481"/>
              <a:gd name="connsiteY3408" fmla="*/ 3827219 h 4372339"/>
              <a:gd name="connsiteX3409" fmla="*/ 4166533 w 7772481"/>
              <a:gd name="connsiteY3409" fmla="*/ 3653676 h 4372339"/>
              <a:gd name="connsiteX3410" fmla="*/ 4096784 w 7772481"/>
              <a:gd name="connsiteY3410" fmla="*/ 3581295 h 4372339"/>
              <a:gd name="connsiteX3411" fmla="*/ 4023553 w 7772481"/>
              <a:gd name="connsiteY3411" fmla="*/ 3505231 h 4372339"/>
              <a:gd name="connsiteX3412" fmla="*/ 4009627 w 7772481"/>
              <a:gd name="connsiteY3412" fmla="*/ 3490334 h 4372339"/>
              <a:gd name="connsiteX3413" fmla="*/ 3930648 w 7772481"/>
              <a:gd name="connsiteY3413" fmla="*/ 3413096 h 4372339"/>
              <a:gd name="connsiteX3414" fmla="*/ 3849038 w 7772481"/>
              <a:gd name="connsiteY3414" fmla="*/ 3350633 h 4372339"/>
              <a:gd name="connsiteX3415" fmla="*/ 3632545 w 7772481"/>
              <a:gd name="connsiteY3415" fmla="*/ 3265461 h 4372339"/>
              <a:gd name="connsiteX3416" fmla="*/ 3598540 w 7772481"/>
              <a:gd name="connsiteY3416" fmla="*/ 3263801 h 4372339"/>
              <a:gd name="connsiteX3417" fmla="*/ 3478675 w 7772481"/>
              <a:gd name="connsiteY3417" fmla="*/ 3286187 h 4372339"/>
              <a:gd name="connsiteX3418" fmla="*/ 3440461 w 7772481"/>
              <a:gd name="connsiteY3418" fmla="*/ 3323227 h 4372339"/>
              <a:gd name="connsiteX3419" fmla="*/ 3425685 w 7772481"/>
              <a:gd name="connsiteY3419" fmla="*/ 3343104 h 4372339"/>
              <a:gd name="connsiteX3420" fmla="*/ 3398320 w 7772481"/>
              <a:gd name="connsiteY3420" fmla="*/ 3389617 h 4372339"/>
              <a:gd name="connsiteX3421" fmla="*/ 3421151 w 7772481"/>
              <a:gd name="connsiteY3421" fmla="*/ 3490293 h 4372339"/>
              <a:gd name="connsiteX3422" fmla="*/ 3460985 w 7772481"/>
              <a:gd name="connsiteY3422" fmla="*/ 3555873 h 4372339"/>
              <a:gd name="connsiteX3423" fmla="*/ 3510251 w 7772481"/>
              <a:gd name="connsiteY3423" fmla="*/ 3638738 h 4372339"/>
              <a:gd name="connsiteX3424" fmla="*/ 3578462 w 7772481"/>
              <a:gd name="connsiteY3424" fmla="*/ 3797951 h 4372339"/>
              <a:gd name="connsiteX3425" fmla="*/ 3601091 w 7772481"/>
              <a:gd name="connsiteY3425" fmla="*/ 3839970 h 4372339"/>
              <a:gd name="connsiteX3426" fmla="*/ 3616271 w 7772481"/>
              <a:gd name="connsiteY3426" fmla="*/ 3864583 h 4372339"/>
              <a:gd name="connsiteX3427" fmla="*/ 3631087 w 7772481"/>
              <a:gd name="connsiteY3427" fmla="*/ 3900247 h 4372339"/>
              <a:gd name="connsiteX3428" fmla="*/ 3640074 w 7772481"/>
              <a:gd name="connsiteY3428" fmla="*/ 3923605 h 4372339"/>
              <a:gd name="connsiteX3429" fmla="*/ 3952792 w 7772481"/>
              <a:gd name="connsiteY3429" fmla="*/ 4241342 h 4372339"/>
              <a:gd name="connsiteX3430" fmla="*/ 4105447 w 7772481"/>
              <a:gd name="connsiteY3430" fmla="*/ 4261097 h 4372339"/>
              <a:gd name="connsiteX3431" fmla="*/ 4176613 w 7772481"/>
              <a:gd name="connsiteY3431" fmla="*/ 4256482 h 4372339"/>
              <a:gd name="connsiteX3432" fmla="*/ 6840441 w 7772481"/>
              <a:gd name="connsiteY3432" fmla="*/ 2591367 h 4372339"/>
              <a:gd name="connsiteX3433" fmla="*/ 6840603 w 7772481"/>
              <a:gd name="connsiteY3433" fmla="*/ 2808589 h 4372339"/>
              <a:gd name="connsiteX3434" fmla="*/ 6848011 w 7772481"/>
              <a:gd name="connsiteY3434" fmla="*/ 2907161 h 4372339"/>
              <a:gd name="connsiteX3435" fmla="*/ 6875862 w 7772481"/>
              <a:gd name="connsiteY3435" fmla="*/ 3184255 h 4372339"/>
              <a:gd name="connsiteX3436" fmla="*/ 6904563 w 7772481"/>
              <a:gd name="connsiteY3436" fmla="*/ 3306630 h 4372339"/>
              <a:gd name="connsiteX3437" fmla="*/ 6938365 w 7772481"/>
              <a:gd name="connsiteY3437" fmla="*/ 3536887 h 4372339"/>
              <a:gd name="connsiteX3438" fmla="*/ 6938203 w 7772481"/>
              <a:gd name="connsiteY3438" fmla="*/ 3538911 h 4372339"/>
              <a:gd name="connsiteX3439" fmla="*/ 6936220 w 7772481"/>
              <a:gd name="connsiteY3439" fmla="*/ 3539276 h 4372339"/>
              <a:gd name="connsiteX3440" fmla="*/ 6929136 w 7772481"/>
              <a:gd name="connsiteY3440" fmla="*/ 3539923 h 4372339"/>
              <a:gd name="connsiteX3441" fmla="*/ 6817893 w 7772481"/>
              <a:gd name="connsiteY3441" fmla="*/ 3442809 h 4372339"/>
              <a:gd name="connsiteX3442" fmla="*/ 6805708 w 7772481"/>
              <a:gd name="connsiteY3442" fmla="*/ 3426414 h 4372339"/>
              <a:gd name="connsiteX3443" fmla="*/ 6744460 w 7772481"/>
              <a:gd name="connsiteY3443" fmla="*/ 3352860 h 4372339"/>
              <a:gd name="connsiteX3444" fmla="*/ 6687786 w 7772481"/>
              <a:gd name="connsiteY3444" fmla="*/ 3285175 h 4372339"/>
              <a:gd name="connsiteX3445" fmla="*/ 6363855 w 7772481"/>
              <a:gd name="connsiteY3445" fmla="*/ 3001644 h 4372339"/>
              <a:gd name="connsiteX3446" fmla="*/ 6138172 w 7772481"/>
              <a:gd name="connsiteY3446" fmla="*/ 2939546 h 4372339"/>
              <a:gd name="connsiteX3447" fmla="*/ 5948923 w 7772481"/>
              <a:gd name="connsiteY3447" fmla="*/ 2970109 h 4372339"/>
              <a:gd name="connsiteX3448" fmla="*/ 5788778 w 7772481"/>
              <a:gd name="connsiteY3448" fmla="*/ 3036499 h 4372339"/>
              <a:gd name="connsiteX3449" fmla="*/ 5560100 w 7772481"/>
              <a:gd name="connsiteY3449" fmla="*/ 3116733 h 4372339"/>
              <a:gd name="connsiteX3450" fmla="*/ 5530913 w 7772481"/>
              <a:gd name="connsiteY3450" fmla="*/ 3118311 h 4372339"/>
              <a:gd name="connsiteX3451" fmla="*/ 5530913 w 7772481"/>
              <a:gd name="connsiteY3451" fmla="*/ 3118311 h 4372339"/>
              <a:gd name="connsiteX3452" fmla="*/ 5233335 w 7772481"/>
              <a:gd name="connsiteY3452" fmla="*/ 2982335 h 4372339"/>
              <a:gd name="connsiteX3453" fmla="*/ 5104483 w 7772481"/>
              <a:gd name="connsiteY3453" fmla="*/ 2882548 h 4372339"/>
              <a:gd name="connsiteX3454" fmla="*/ 4851435 w 7772481"/>
              <a:gd name="connsiteY3454" fmla="*/ 2676458 h 4372339"/>
              <a:gd name="connsiteX3455" fmla="*/ 4842570 w 7772481"/>
              <a:gd name="connsiteY3455" fmla="*/ 2668200 h 4372339"/>
              <a:gd name="connsiteX3456" fmla="*/ 4563613 w 7772481"/>
              <a:gd name="connsiteY3456" fmla="*/ 2381310 h 4372339"/>
              <a:gd name="connsiteX3457" fmla="*/ 4446663 w 7772481"/>
              <a:gd name="connsiteY3457" fmla="*/ 2191979 h 4372339"/>
              <a:gd name="connsiteX3458" fmla="*/ 4372947 w 7772481"/>
              <a:gd name="connsiteY3458" fmla="*/ 2063127 h 4372339"/>
              <a:gd name="connsiteX3459" fmla="*/ 4333559 w 7772481"/>
              <a:gd name="connsiteY3459" fmla="*/ 2004874 h 4372339"/>
              <a:gd name="connsiteX3460" fmla="*/ 4270489 w 7772481"/>
              <a:gd name="connsiteY3460" fmla="*/ 1908205 h 4372339"/>
              <a:gd name="connsiteX3461" fmla="*/ 4220373 w 7772481"/>
              <a:gd name="connsiteY3461" fmla="*/ 1734662 h 4372339"/>
              <a:gd name="connsiteX3462" fmla="*/ 4215637 w 7772481"/>
              <a:gd name="connsiteY3462" fmla="*/ 1702156 h 4372339"/>
              <a:gd name="connsiteX3463" fmla="*/ 4226972 w 7772481"/>
              <a:gd name="connsiteY3463" fmla="*/ 1239131 h 4372339"/>
              <a:gd name="connsiteX3464" fmla="*/ 4462653 w 7772481"/>
              <a:gd name="connsiteY3464" fmla="*/ 1062066 h 4372339"/>
              <a:gd name="connsiteX3465" fmla="*/ 4478279 w 7772481"/>
              <a:gd name="connsiteY3465" fmla="*/ 1056601 h 4372339"/>
              <a:gd name="connsiteX3466" fmla="*/ 4683721 w 7772481"/>
              <a:gd name="connsiteY3466" fmla="*/ 1000292 h 4372339"/>
              <a:gd name="connsiteX3467" fmla="*/ 4914424 w 7772481"/>
              <a:gd name="connsiteY3467" fmla="*/ 934834 h 4372339"/>
              <a:gd name="connsiteX3468" fmla="*/ 5155773 w 7772481"/>
              <a:gd name="connsiteY3468" fmla="*/ 835533 h 4372339"/>
              <a:gd name="connsiteX3469" fmla="*/ 5367976 w 7772481"/>
              <a:gd name="connsiteY3469" fmla="*/ 747486 h 4372339"/>
              <a:gd name="connsiteX3470" fmla="*/ 5714738 w 7772481"/>
              <a:gd name="connsiteY3470" fmla="*/ 659561 h 4372339"/>
              <a:gd name="connsiteX3471" fmla="*/ 5745302 w 7772481"/>
              <a:gd name="connsiteY3471" fmla="*/ 660614 h 4372339"/>
              <a:gd name="connsiteX3472" fmla="*/ 5811448 w 7772481"/>
              <a:gd name="connsiteY3472" fmla="*/ 664824 h 4372339"/>
              <a:gd name="connsiteX3473" fmla="*/ 6196303 w 7772481"/>
              <a:gd name="connsiteY3473" fmla="*/ 730201 h 4372339"/>
              <a:gd name="connsiteX3474" fmla="*/ 6450323 w 7772481"/>
              <a:gd name="connsiteY3474" fmla="*/ 1015148 h 4372339"/>
              <a:gd name="connsiteX3475" fmla="*/ 6626821 w 7772481"/>
              <a:gd name="connsiteY3475" fmla="*/ 1489265 h 4372339"/>
              <a:gd name="connsiteX3476" fmla="*/ 6659975 w 7772481"/>
              <a:gd name="connsiteY3476" fmla="*/ 1604232 h 4372339"/>
              <a:gd name="connsiteX3477" fmla="*/ 6748468 w 7772481"/>
              <a:gd name="connsiteY3477" fmla="*/ 1932534 h 4372339"/>
              <a:gd name="connsiteX3478" fmla="*/ 6778221 w 7772481"/>
              <a:gd name="connsiteY3478" fmla="*/ 2054990 h 4372339"/>
              <a:gd name="connsiteX3479" fmla="*/ 6840684 w 7772481"/>
              <a:gd name="connsiteY3479" fmla="*/ 2379407 h 4372339"/>
              <a:gd name="connsiteX3480" fmla="*/ 6840400 w 7772481"/>
              <a:gd name="connsiteY3480" fmla="*/ 2591326 h 4372339"/>
              <a:gd name="connsiteX3481" fmla="*/ 6835462 w 7772481"/>
              <a:gd name="connsiteY3481" fmla="*/ 2379812 h 4372339"/>
              <a:gd name="connsiteX3482" fmla="*/ 6773161 w 7772481"/>
              <a:gd name="connsiteY3482" fmla="*/ 2056286 h 4372339"/>
              <a:gd name="connsiteX3483" fmla="*/ 6743367 w 7772481"/>
              <a:gd name="connsiteY3483" fmla="*/ 1933708 h 4372339"/>
              <a:gd name="connsiteX3484" fmla="*/ 6654956 w 7772481"/>
              <a:gd name="connsiteY3484" fmla="*/ 1605729 h 4372339"/>
              <a:gd name="connsiteX3485" fmla="*/ 6621761 w 7772481"/>
              <a:gd name="connsiteY3485" fmla="*/ 1490722 h 4372339"/>
              <a:gd name="connsiteX3486" fmla="*/ 6445587 w 7772481"/>
              <a:gd name="connsiteY3486" fmla="*/ 1017537 h 4372339"/>
              <a:gd name="connsiteX3487" fmla="*/ 6194279 w 7772481"/>
              <a:gd name="connsiteY3487" fmla="*/ 735140 h 4372339"/>
              <a:gd name="connsiteX3488" fmla="*/ 5811124 w 7772481"/>
              <a:gd name="connsiteY3488" fmla="*/ 670167 h 4372339"/>
              <a:gd name="connsiteX3489" fmla="*/ 5744937 w 7772481"/>
              <a:gd name="connsiteY3489" fmla="*/ 665957 h 4372339"/>
              <a:gd name="connsiteX3490" fmla="*/ 5714738 w 7772481"/>
              <a:gd name="connsiteY3490" fmla="*/ 664905 h 4372339"/>
              <a:gd name="connsiteX3491" fmla="*/ 5369879 w 7772481"/>
              <a:gd name="connsiteY3491" fmla="*/ 752466 h 4372339"/>
              <a:gd name="connsiteX3492" fmla="*/ 5157838 w 7772481"/>
              <a:gd name="connsiteY3492" fmla="*/ 840431 h 4372339"/>
              <a:gd name="connsiteX3493" fmla="*/ 4916326 w 7772481"/>
              <a:gd name="connsiteY3493" fmla="*/ 939813 h 4372339"/>
              <a:gd name="connsiteX3494" fmla="*/ 4684977 w 7772481"/>
              <a:gd name="connsiteY3494" fmla="*/ 1005473 h 4372339"/>
              <a:gd name="connsiteX3495" fmla="*/ 4480060 w 7772481"/>
              <a:gd name="connsiteY3495" fmla="*/ 1061621 h 4372339"/>
              <a:gd name="connsiteX3496" fmla="*/ 4464394 w 7772481"/>
              <a:gd name="connsiteY3496" fmla="*/ 1067086 h 4372339"/>
              <a:gd name="connsiteX3497" fmla="*/ 4232072 w 7772481"/>
              <a:gd name="connsiteY3497" fmla="*/ 1240669 h 4372339"/>
              <a:gd name="connsiteX3498" fmla="*/ 4220899 w 7772481"/>
              <a:gd name="connsiteY3498" fmla="*/ 1701427 h 4372339"/>
              <a:gd name="connsiteX3499" fmla="*/ 4225635 w 7772481"/>
              <a:gd name="connsiteY3499" fmla="*/ 1733974 h 4372339"/>
              <a:gd name="connsiteX3500" fmla="*/ 4275063 w 7772481"/>
              <a:gd name="connsiteY3500" fmla="*/ 1905614 h 4372339"/>
              <a:gd name="connsiteX3501" fmla="*/ 4337930 w 7772481"/>
              <a:gd name="connsiteY3501" fmla="*/ 2001919 h 4372339"/>
              <a:gd name="connsiteX3502" fmla="*/ 4377440 w 7772481"/>
              <a:gd name="connsiteY3502" fmla="*/ 2060293 h 4372339"/>
              <a:gd name="connsiteX3503" fmla="*/ 4451359 w 7772481"/>
              <a:gd name="connsiteY3503" fmla="*/ 2189510 h 4372339"/>
              <a:gd name="connsiteX3504" fmla="*/ 4567783 w 7772481"/>
              <a:gd name="connsiteY3504" fmla="*/ 2378071 h 4372339"/>
              <a:gd name="connsiteX3505" fmla="*/ 4846213 w 7772481"/>
              <a:gd name="connsiteY3505" fmla="*/ 2664395 h 4372339"/>
              <a:gd name="connsiteX3506" fmla="*/ 4855078 w 7772481"/>
              <a:gd name="connsiteY3506" fmla="*/ 2672653 h 4372339"/>
              <a:gd name="connsiteX3507" fmla="*/ 5107722 w 7772481"/>
              <a:gd name="connsiteY3507" fmla="*/ 2878379 h 4372339"/>
              <a:gd name="connsiteX3508" fmla="*/ 5236655 w 7772481"/>
              <a:gd name="connsiteY3508" fmla="*/ 2978246 h 4372339"/>
              <a:gd name="connsiteX3509" fmla="*/ 5530913 w 7772481"/>
              <a:gd name="connsiteY3509" fmla="*/ 3113049 h 4372339"/>
              <a:gd name="connsiteX3510" fmla="*/ 5530913 w 7772481"/>
              <a:gd name="connsiteY3510" fmla="*/ 3113049 h 4372339"/>
              <a:gd name="connsiteX3511" fmla="*/ 5559533 w 7772481"/>
              <a:gd name="connsiteY3511" fmla="*/ 3111510 h 4372339"/>
              <a:gd name="connsiteX3512" fmla="*/ 5786512 w 7772481"/>
              <a:gd name="connsiteY3512" fmla="*/ 3031762 h 4372339"/>
              <a:gd name="connsiteX3513" fmla="*/ 5947465 w 7772481"/>
              <a:gd name="connsiteY3513" fmla="*/ 2965049 h 4372339"/>
              <a:gd name="connsiteX3514" fmla="*/ 6138172 w 7772481"/>
              <a:gd name="connsiteY3514" fmla="*/ 2934284 h 4372339"/>
              <a:gd name="connsiteX3515" fmla="*/ 6366527 w 7772481"/>
              <a:gd name="connsiteY3515" fmla="*/ 2997111 h 4372339"/>
              <a:gd name="connsiteX3516" fmla="*/ 6691915 w 7772481"/>
              <a:gd name="connsiteY3516" fmla="*/ 3281937 h 4372339"/>
              <a:gd name="connsiteX3517" fmla="*/ 6748468 w 7772481"/>
              <a:gd name="connsiteY3517" fmla="*/ 3349459 h 4372339"/>
              <a:gd name="connsiteX3518" fmla="*/ 6809877 w 7772481"/>
              <a:gd name="connsiteY3518" fmla="*/ 3423216 h 4372339"/>
              <a:gd name="connsiteX3519" fmla="*/ 6822184 w 7772481"/>
              <a:gd name="connsiteY3519" fmla="*/ 3439732 h 4372339"/>
              <a:gd name="connsiteX3520" fmla="*/ 6929176 w 7772481"/>
              <a:gd name="connsiteY3520" fmla="*/ 3534661 h 4372339"/>
              <a:gd name="connsiteX3521" fmla="*/ 6933305 w 7772481"/>
              <a:gd name="connsiteY3521" fmla="*/ 3534418 h 4372339"/>
              <a:gd name="connsiteX3522" fmla="*/ 6899503 w 7772481"/>
              <a:gd name="connsiteY3522" fmla="*/ 3308087 h 4372339"/>
              <a:gd name="connsiteX3523" fmla="*/ 6870680 w 7772481"/>
              <a:gd name="connsiteY3523" fmla="*/ 3185146 h 4372339"/>
              <a:gd name="connsiteX3524" fmla="*/ 6842748 w 7772481"/>
              <a:gd name="connsiteY3524" fmla="*/ 2907606 h 4372339"/>
              <a:gd name="connsiteX3525" fmla="*/ 6835340 w 7772481"/>
              <a:gd name="connsiteY3525" fmla="*/ 2809075 h 4372339"/>
              <a:gd name="connsiteX3526" fmla="*/ 6835178 w 7772481"/>
              <a:gd name="connsiteY3526" fmla="*/ 2591205 h 4372339"/>
              <a:gd name="connsiteX3527" fmla="*/ 6835502 w 7772481"/>
              <a:gd name="connsiteY3527" fmla="*/ 2379893 h 4372339"/>
              <a:gd name="connsiteX3528" fmla="*/ 5155247 w 7772481"/>
              <a:gd name="connsiteY3528" fmla="*/ 85011 h 4372339"/>
              <a:gd name="connsiteX3529" fmla="*/ 5155247 w 7772481"/>
              <a:gd name="connsiteY3529" fmla="*/ 85011 h 4372339"/>
              <a:gd name="connsiteX3530" fmla="*/ 5331624 w 7772481"/>
              <a:gd name="connsiteY3530" fmla="*/ 37890 h 4372339"/>
              <a:gd name="connsiteX3531" fmla="*/ 5431450 w 7772481"/>
              <a:gd name="connsiteY3531" fmla="*/ 4372 h 4372339"/>
              <a:gd name="connsiteX3532" fmla="*/ 5452501 w 7772481"/>
              <a:gd name="connsiteY3532" fmla="*/ 162 h 4372339"/>
              <a:gd name="connsiteX3533" fmla="*/ 5426309 w 7772481"/>
              <a:gd name="connsiteY3533" fmla="*/ 162 h 4372339"/>
              <a:gd name="connsiteX3534" fmla="*/ 5329761 w 7772481"/>
              <a:gd name="connsiteY3534" fmla="*/ 32992 h 4372339"/>
              <a:gd name="connsiteX3535" fmla="*/ 5155287 w 7772481"/>
              <a:gd name="connsiteY3535" fmla="*/ 79748 h 4372339"/>
              <a:gd name="connsiteX3536" fmla="*/ 5155287 w 7772481"/>
              <a:gd name="connsiteY3536" fmla="*/ 79748 h 4372339"/>
              <a:gd name="connsiteX3537" fmla="*/ 5044490 w 7772481"/>
              <a:gd name="connsiteY3537" fmla="*/ 162 h 4372339"/>
              <a:gd name="connsiteX3538" fmla="*/ 5038863 w 7772481"/>
              <a:gd name="connsiteY3538" fmla="*/ 162 h 4372339"/>
              <a:gd name="connsiteX3539" fmla="*/ 5155287 w 7772481"/>
              <a:gd name="connsiteY3539" fmla="*/ 85051 h 4372339"/>
              <a:gd name="connsiteX3540" fmla="*/ 4780553 w 7772481"/>
              <a:gd name="connsiteY3540" fmla="*/ 11699 h 4372339"/>
              <a:gd name="connsiteX3541" fmla="*/ 4801886 w 7772481"/>
              <a:gd name="connsiteY3541" fmla="*/ 195646 h 4372339"/>
              <a:gd name="connsiteX3542" fmla="*/ 4653887 w 7772481"/>
              <a:gd name="connsiteY3542" fmla="*/ 542003 h 4372339"/>
              <a:gd name="connsiteX3543" fmla="*/ 4535682 w 7772481"/>
              <a:gd name="connsiteY3543" fmla="*/ 612765 h 4372339"/>
              <a:gd name="connsiteX3544" fmla="*/ 4456338 w 7772481"/>
              <a:gd name="connsiteY3544" fmla="*/ 654541 h 4372339"/>
              <a:gd name="connsiteX3545" fmla="*/ 4222438 w 7772481"/>
              <a:gd name="connsiteY3545" fmla="*/ 779709 h 4372339"/>
              <a:gd name="connsiteX3546" fmla="*/ 4122246 w 7772481"/>
              <a:gd name="connsiteY3546" fmla="*/ 850592 h 4372339"/>
              <a:gd name="connsiteX3547" fmla="*/ 4080510 w 7772481"/>
              <a:gd name="connsiteY3547" fmla="*/ 885608 h 4372339"/>
              <a:gd name="connsiteX3548" fmla="*/ 4066827 w 7772481"/>
              <a:gd name="connsiteY3548" fmla="*/ 896538 h 4372339"/>
              <a:gd name="connsiteX3549" fmla="*/ 4005741 w 7772481"/>
              <a:gd name="connsiteY3549" fmla="*/ 931312 h 4372339"/>
              <a:gd name="connsiteX3550" fmla="*/ 3967729 w 7772481"/>
              <a:gd name="connsiteY3550" fmla="*/ 888766 h 4372339"/>
              <a:gd name="connsiteX3551" fmla="*/ 3960766 w 7772481"/>
              <a:gd name="connsiteY3551" fmla="*/ 716194 h 4372339"/>
              <a:gd name="connsiteX3552" fmla="*/ 3961009 w 7772481"/>
              <a:gd name="connsiteY3552" fmla="*/ 713280 h 4372339"/>
              <a:gd name="connsiteX3553" fmla="*/ 4051647 w 7772481"/>
              <a:gd name="connsiteY3553" fmla="*/ 479500 h 4372339"/>
              <a:gd name="connsiteX3554" fmla="*/ 4116376 w 7772481"/>
              <a:gd name="connsiteY3554" fmla="*/ 354090 h 4372339"/>
              <a:gd name="connsiteX3555" fmla="*/ 4183009 w 7772481"/>
              <a:gd name="connsiteY3555" fmla="*/ 162 h 4372339"/>
              <a:gd name="connsiteX3556" fmla="*/ 4177706 w 7772481"/>
              <a:gd name="connsiteY3556" fmla="*/ 162 h 4372339"/>
              <a:gd name="connsiteX3557" fmla="*/ 4111478 w 7772481"/>
              <a:gd name="connsiteY3557" fmla="*/ 352106 h 4372339"/>
              <a:gd name="connsiteX3558" fmla="*/ 4047073 w 7772481"/>
              <a:gd name="connsiteY3558" fmla="*/ 476869 h 4372339"/>
              <a:gd name="connsiteX3559" fmla="*/ 3955747 w 7772481"/>
              <a:gd name="connsiteY3559" fmla="*/ 712875 h 4372339"/>
              <a:gd name="connsiteX3560" fmla="*/ 3955504 w 7772481"/>
              <a:gd name="connsiteY3560" fmla="*/ 715789 h 4372339"/>
              <a:gd name="connsiteX3561" fmla="*/ 3962750 w 7772481"/>
              <a:gd name="connsiteY3561" fmla="*/ 890466 h 4372339"/>
              <a:gd name="connsiteX3562" fmla="*/ 4005782 w 7772481"/>
              <a:gd name="connsiteY3562" fmla="*/ 936615 h 4372339"/>
              <a:gd name="connsiteX3563" fmla="*/ 4070187 w 7772481"/>
              <a:gd name="connsiteY3563" fmla="*/ 900667 h 4372339"/>
              <a:gd name="connsiteX3564" fmla="*/ 4083789 w 7772481"/>
              <a:gd name="connsiteY3564" fmla="*/ 889778 h 4372339"/>
              <a:gd name="connsiteX3565" fmla="*/ 4125768 w 7772481"/>
              <a:gd name="connsiteY3565" fmla="*/ 854559 h 4372339"/>
              <a:gd name="connsiteX3566" fmla="*/ 4224664 w 7772481"/>
              <a:gd name="connsiteY3566" fmla="*/ 784527 h 4372339"/>
              <a:gd name="connsiteX3567" fmla="*/ 4459213 w 7772481"/>
              <a:gd name="connsiteY3567" fmla="*/ 658994 h 4372339"/>
              <a:gd name="connsiteX3568" fmla="*/ 4537989 w 7772481"/>
              <a:gd name="connsiteY3568" fmla="*/ 617542 h 4372339"/>
              <a:gd name="connsiteX3569" fmla="*/ 4657490 w 7772481"/>
              <a:gd name="connsiteY3569" fmla="*/ 545890 h 4372339"/>
              <a:gd name="connsiteX3570" fmla="*/ 4807230 w 7772481"/>
              <a:gd name="connsiteY3570" fmla="*/ 196010 h 4372339"/>
              <a:gd name="connsiteX3571" fmla="*/ 4785774 w 7772481"/>
              <a:gd name="connsiteY3571" fmla="*/ 10606 h 4372339"/>
              <a:gd name="connsiteX3572" fmla="*/ 4783548 w 7772481"/>
              <a:gd name="connsiteY3572" fmla="*/ 162 h 4372339"/>
              <a:gd name="connsiteX3573" fmla="*/ 4778123 w 7772481"/>
              <a:gd name="connsiteY3573" fmla="*/ 162 h 4372339"/>
              <a:gd name="connsiteX3574" fmla="*/ 4780553 w 7772481"/>
              <a:gd name="connsiteY3574" fmla="*/ 11740 h 4372339"/>
              <a:gd name="connsiteX3575" fmla="*/ 3954128 w 7772481"/>
              <a:gd name="connsiteY3575" fmla="*/ 98288 h 4372339"/>
              <a:gd name="connsiteX3576" fmla="*/ 3879278 w 7772481"/>
              <a:gd name="connsiteY3576" fmla="*/ 343160 h 4372339"/>
              <a:gd name="connsiteX3577" fmla="*/ 3853734 w 7772481"/>
              <a:gd name="connsiteY3577" fmla="*/ 395461 h 4372339"/>
              <a:gd name="connsiteX3578" fmla="*/ 3763420 w 7772481"/>
              <a:gd name="connsiteY3578" fmla="*/ 693484 h 4372339"/>
              <a:gd name="connsiteX3579" fmla="*/ 3763056 w 7772481"/>
              <a:gd name="connsiteY3579" fmla="*/ 843994 h 4372339"/>
              <a:gd name="connsiteX3580" fmla="*/ 3763420 w 7772481"/>
              <a:gd name="connsiteY3580" fmla="*/ 919167 h 4372339"/>
              <a:gd name="connsiteX3581" fmla="*/ 3764878 w 7772481"/>
              <a:gd name="connsiteY3581" fmla="*/ 965923 h 4372339"/>
              <a:gd name="connsiteX3582" fmla="*/ 3734314 w 7772481"/>
              <a:gd name="connsiteY3582" fmla="*/ 1149344 h 4372339"/>
              <a:gd name="connsiteX3583" fmla="*/ 3574899 w 7772481"/>
              <a:gd name="connsiteY3583" fmla="*/ 1263137 h 4372339"/>
              <a:gd name="connsiteX3584" fmla="*/ 3411072 w 7772481"/>
              <a:gd name="connsiteY3584" fmla="*/ 1283620 h 4372339"/>
              <a:gd name="connsiteX3585" fmla="*/ 3140657 w 7772481"/>
              <a:gd name="connsiteY3585" fmla="*/ 1255405 h 4372339"/>
              <a:gd name="connsiteX3586" fmla="*/ 3074430 w 7772481"/>
              <a:gd name="connsiteY3586" fmla="*/ 1245284 h 4372339"/>
              <a:gd name="connsiteX3587" fmla="*/ 2690991 w 7772481"/>
              <a:gd name="connsiteY3587" fmla="*/ 1209175 h 4372339"/>
              <a:gd name="connsiteX3588" fmla="*/ 2423532 w 7772481"/>
              <a:gd name="connsiteY3588" fmla="*/ 1246580 h 4372339"/>
              <a:gd name="connsiteX3589" fmla="*/ 2053614 w 7772481"/>
              <a:gd name="connsiteY3589" fmla="*/ 1594516 h 4372339"/>
              <a:gd name="connsiteX3590" fmla="*/ 2005360 w 7772481"/>
              <a:gd name="connsiteY3590" fmla="*/ 1664751 h 4372339"/>
              <a:gd name="connsiteX3591" fmla="*/ 1997264 w 7772481"/>
              <a:gd name="connsiteY3591" fmla="*/ 1676248 h 4372339"/>
              <a:gd name="connsiteX3592" fmla="*/ 1728711 w 7772481"/>
              <a:gd name="connsiteY3592" fmla="*/ 1876670 h 4372339"/>
              <a:gd name="connsiteX3593" fmla="*/ 1704342 w 7772481"/>
              <a:gd name="connsiteY3593" fmla="*/ 1875456 h 4372339"/>
              <a:gd name="connsiteX3594" fmla="*/ 1324587 w 7772481"/>
              <a:gd name="connsiteY3594" fmla="*/ 1643296 h 4372339"/>
              <a:gd name="connsiteX3595" fmla="*/ 1286211 w 7772481"/>
              <a:gd name="connsiteY3595" fmla="*/ 1577635 h 4372339"/>
              <a:gd name="connsiteX3596" fmla="*/ 1270545 w 7772481"/>
              <a:gd name="connsiteY3596" fmla="*/ 1544967 h 4372339"/>
              <a:gd name="connsiteX3597" fmla="*/ 1234800 w 7772481"/>
              <a:gd name="connsiteY3597" fmla="*/ 1492706 h 4372339"/>
              <a:gd name="connsiteX3598" fmla="*/ 1206544 w 7772481"/>
              <a:gd name="connsiteY3598" fmla="*/ 1453196 h 4372339"/>
              <a:gd name="connsiteX3599" fmla="*/ 1079554 w 7772481"/>
              <a:gd name="connsiteY3599" fmla="*/ 1233950 h 4372339"/>
              <a:gd name="connsiteX3600" fmla="*/ 986366 w 7772481"/>
              <a:gd name="connsiteY3600" fmla="*/ 998349 h 4372339"/>
              <a:gd name="connsiteX3601" fmla="*/ 936817 w 7772481"/>
              <a:gd name="connsiteY3601" fmla="*/ 860308 h 4372339"/>
              <a:gd name="connsiteX3602" fmla="*/ 717490 w 7772481"/>
              <a:gd name="connsiteY3602" fmla="*/ 518848 h 4372339"/>
              <a:gd name="connsiteX3603" fmla="*/ 571231 w 7772481"/>
              <a:gd name="connsiteY3603" fmla="*/ 397485 h 4372339"/>
              <a:gd name="connsiteX3604" fmla="*/ 357409 w 7772481"/>
              <a:gd name="connsiteY3604" fmla="*/ 202892 h 4372339"/>
              <a:gd name="connsiteX3605" fmla="*/ 219287 w 7772481"/>
              <a:gd name="connsiteY3605" fmla="*/ 81 h 4372339"/>
              <a:gd name="connsiteX3606" fmla="*/ 213174 w 7772481"/>
              <a:gd name="connsiteY3606" fmla="*/ 81 h 4372339"/>
              <a:gd name="connsiteX3607" fmla="*/ 353239 w 7772481"/>
              <a:gd name="connsiteY3607" fmla="*/ 206131 h 4372339"/>
              <a:gd name="connsiteX3608" fmla="*/ 567992 w 7772481"/>
              <a:gd name="connsiteY3608" fmla="*/ 401655 h 4372339"/>
              <a:gd name="connsiteX3609" fmla="*/ 713806 w 7772481"/>
              <a:gd name="connsiteY3609" fmla="*/ 522653 h 4372339"/>
              <a:gd name="connsiteX3610" fmla="*/ 931878 w 7772481"/>
              <a:gd name="connsiteY3610" fmla="*/ 862251 h 4372339"/>
              <a:gd name="connsiteX3611" fmla="*/ 981347 w 7772481"/>
              <a:gd name="connsiteY3611" fmla="*/ 1000049 h 4372339"/>
              <a:gd name="connsiteX3612" fmla="*/ 1074818 w 7772481"/>
              <a:gd name="connsiteY3612" fmla="*/ 1236338 h 4372339"/>
              <a:gd name="connsiteX3613" fmla="*/ 1202050 w 7772481"/>
              <a:gd name="connsiteY3613" fmla="*/ 1455989 h 4372339"/>
              <a:gd name="connsiteX3614" fmla="*/ 1230630 w 7772481"/>
              <a:gd name="connsiteY3614" fmla="*/ 1495904 h 4372339"/>
              <a:gd name="connsiteX3615" fmla="*/ 1265889 w 7772481"/>
              <a:gd name="connsiteY3615" fmla="*/ 1547477 h 4372339"/>
              <a:gd name="connsiteX3616" fmla="*/ 1281394 w 7772481"/>
              <a:gd name="connsiteY3616" fmla="*/ 1579821 h 4372339"/>
              <a:gd name="connsiteX3617" fmla="*/ 1320660 w 7772481"/>
              <a:gd name="connsiteY3617" fmla="*/ 1646858 h 4372339"/>
              <a:gd name="connsiteX3618" fmla="*/ 1703856 w 7772481"/>
              <a:gd name="connsiteY3618" fmla="*/ 1880718 h 4372339"/>
              <a:gd name="connsiteX3619" fmla="*/ 1728752 w 7772481"/>
              <a:gd name="connsiteY3619" fmla="*/ 1881933 h 4372339"/>
              <a:gd name="connsiteX3620" fmla="*/ 1728752 w 7772481"/>
              <a:gd name="connsiteY3620" fmla="*/ 1881933 h 4372339"/>
              <a:gd name="connsiteX3621" fmla="*/ 2001595 w 7772481"/>
              <a:gd name="connsiteY3621" fmla="*/ 1679284 h 4372339"/>
              <a:gd name="connsiteX3622" fmla="*/ 2009692 w 7772481"/>
              <a:gd name="connsiteY3622" fmla="*/ 1667787 h 4372339"/>
              <a:gd name="connsiteX3623" fmla="*/ 2057986 w 7772481"/>
              <a:gd name="connsiteY3623" fmla="*/ 1597512 h 4372339"/>
              <a:gd name="connsiteX3624" fmla="*/ 2425232 w 7772481"/>
              <a:gd name="connsiteY3624" fmla="*/ 1251640 h 4372339"/>
              <a:gd name="connsiteX3625" fmla="*/ 2690991 w 7772481"/>
              <a:gd name="connsiteY3625" fmla="*/ 1214518 h 4372339"/>
              <a:gd name="connsiteX3626" fmla="*/ 3073661 w 7772481"/>
              <a:gd name="connsiteY3626" fmla="*/ 1250587 h 4372339"/>
              <a:gd name="connsiteX3627" fmla="*/ 3139847 w 7772481"/>
              <a:gd name="connsiteY3627" fmla="*/ 1260708 h 4372339"/>
              <a:gd name="connsiteX3628" fmla="*/ 3411112 w 7772481"/>
              <a:gd name="connsiteY3628" fmla="*/ 1288964 h 4372339"/>
              <a:gd name="connsiteX3629" fmla="*/ 3576357 w 7772481"/>
              <a:gd name="connsiteY3629" fmla="*/ 1268278 h 4372339"/>
              <a:gd name="connsiteX3630" fmla="*/ 3738565 w 7772481"/>
              <a:gd name="connsiteY3630" fmla="*/ 1152623 h 4372339"/>
              <a:gd name="connsiteX3631" fmla="*/ 3770221 w 7772481"/>
              <a:gd name="connsiteY3631" fmla="*/ 965721 h 4372339"/>
              <a:gd name="connsiteX3632" fmla="*/ 3768764 w 7772481"/>
              <a:gd name="connsiteY3632" fmla="*/ 919208 h 4372339"/>
              <a:gd name="connsiteX3633" fmla="*/ 3768400 w 7772481"/>
              <a:gd name="connsiteY3633" fmla="*/ 843994 h 4372339"/>
              <a:gd name="connsiteX3634" fmla="*/ 3768764 w 7772481"/>
              <a:gd name="connsiteY3634" fmla="*/ 693646 h 4372339"/>
              <a:gd name="connsiteX3635" fmla="*/ 3858551 w 7772481"/>
              <a:gd name="connsiteY3635" fmla="*/ 397769 h 4372339"/>
              <a:gd name="connsiteX3636" fmla="*/ 3884014 w 7772481"/>
              <a:gd name="connsiteY3636" fmla="*/ 345548 h 4372339"/>
              <a:gd name="connsiteX3637" fmla="*/ 3959431 w 7772481"/>
              <a:gd name="connsiteY3637" fmla="*/ 98288 h 4372339"/>
              <a:gd name="connsiteX3638" fmla="*/ 3956557 w 7772481"/>
              <a:gd name="connsiteY3638" fmla="*/ 162 h 4372339"/>
              <a:gd name="connsiteX3639" fmla="*/ 3951253 w 7772481"/>
              <a:gd name="connsiteY3639" fmla="*/ 162 h 4372339"/>
              <a:gd name="connsiteX3640" fmla="*/ 3954128 w 7772481"/>
              <a:gd name="connsiteY3640" fmla="*/ 98329 h 4372339"/>
              <a:gd name="connsiteX3641" fmla="*/ 4850828 w 7772481"/>
              <a:gd name="connsiteY3641" fmla="*/ 183785 h 4372339"/>
              <a:gd name="connsiteX3642" fmla="*/ 4950776 w 7772481"/>
              <a:gd name="connsiteY3642" fmla="*/ 397526 h 4372339"/>
              <a:gd name="connsiteX3643" fmla="*/ 5021416 w 7772481"/>
              <a:gd name="connsiteY3643" fmla="*/ 418171 h 4372339"/>
              <a:gd name="connsiteX3644" fmla="*/ 5132051 w 7772481"/>
              <a:gd name="connsiteY3644" fmla="*/ 383317 h 4372339"/>
              <a:gd name="connsiteX3645" fmla="*/ 5191883 w 7772481"/>
              <a:gd name="connsiteY3645" fmla="*/ 357166 h 4372339"/>
              <a:gd name="connsiteX3646" fmla="*/ 5306323 w 7772481"/>
              <a:gd name="connsiteY3646" fmla="*/ 312030 h 4372339"/>
              <a:gd name="connsiteX3647" fmla="*/ 5468734 w 7772481"/>
              <a:gd name="connsiteY3647" fmla="*/ 251308 h 4372339"/>
              <a:gd name="connsiteX3648" fmla="*/ 5579369 w 7772481"/>
              <a:gd name="connsiteY3648" fmla="*/ 238030 h 4372339"/>
              <a:gd name="connsiteX3649" fmla="*/ 5663044 w 7772481"/>
              <a:gd name="connsiteY3649" fmla="*/ 241187 h 4372339"/>
              <a:gd name="connsiteX3650" fmla="*/ 5745585 w 7772481"/>
              <a:gd name="connsiteY3650" fmla="*/ 244304 h 4372339"/>
              <a:gd name="connsiteX3651" fmla="*/ 5785904 w 7772481"/>
              <a:gd name="connsiteY3651" fmla="*/ 242928 h 4372339"/>
              <a:gd name="connsiteX3652" fmla="*/ 6167400 w 7772481"/>
              <a:gd name="connsiteY3652" fmla="*/ 180465 h 4372339"/>
              <a:gd name="connsiteX3653" fmla="*/ 6226016 w 7772481"/>
              <a:gd name="connsiteY3653" fmla="*/ 164435 h 4372339"/>
              <a:gd name="connsiteX3654" fmla="*/ 6514081 w 7772481"/>
              <a:gd name="connsiteY3654" fmla="*/ 72664 h 4372339"/>
              <a:gd name="connsiteX3655" fmla="*/ 6677706 w 7772481"/>
              <a:gd name="connsiteY3655" fmla="*/ 121 h 4372339"/>
              <a:gd name="connsiteX3656" fmla="*/ 6665764 w 7772481"/>
              <a:gd name="connsiteY3656" fmla="*/ 121 h 4372339"/>
              <a:gd name="connsiteX3657" fmla="*/ 6512057 w 7772481"/>
              <a:gd name="connsiteY3657" fmla="*/ 67766 h 4372339"/>
              <a:gd name="connsiteX3658" fmla="*/ 6224600 w 7772481"/>
              <a:gd name="connsiteY3658" fmla="*/ 159334 h 4372339"/>
              <a:gd name="connsiteX3659" fmla="*/ 6165942 w 7772481"/>
              <a:gd name="connsiteY3659" fmla="*/ 175365 h 4372339"/>
              <a:gd name="connsiteX3660" fmla="*/ 5785459 w 7772481"/>
              <a:gd name="connsiteY3660" fmla="*/ 237625 h 4372339"/>
              <a:gd name="connsiteX3661" fmla="*/ 5745504 w 7772481"/>
              <a:gd name="connsiteY3661" fmla="*/ 239001 h 4372339"/>
              <a:gd name="connsiteX3662" fmla="*/ 5663287 w 7772481"/>
              <a:gd name="connsiteY3662" fmla="*/ 235884 h 4372339"/>
              <a:gd name="connsiteX3663" fmla="*/ 5579288 w 7772481"/>
              <a:gd name="connsiteY3663" fmla="*/ 232727 h 4372339"/>
              <a:gd name="connsiteX3664" fmla="*/ 5467155 w 7772481"/>
              <a:gd name="connsiteY3664" fmla="*/ 246207 h 4372339"/>
              <a:gd name="connsiteX3665" fmla="*/ 5304218 w 7772481"/>
              <a:gd name="connsiteY3665" fmla="*/ 307091 h 4372339"/>
              <a:gd name="connsiteX3666" fmla="*/ 5190061 w 7772481"/>
              <a:gd name="connsiteY3666" fmla="*/ 352146 h 4372339"/>
              <a:gd name="connsiteX3667" fmla="*/ 5129663 w 7772481"/>
              <a:gd name="connsiteY3667" fmla="*/ 378540 h 4372339"/>
              <a:gd name="connsiteX3668" fmla="*/ 5021335 w 7772481"/>
              <a:gd name="connsiteY3668" fmla="*/ 412868 h 4372339"/>
              <a:gd name="connsiteX3669" fmla="*/ 4953407 w 7772481"/>
              <a:gd name="connsiteY3669" fmla="*/ 392992 h 4372339"/>
              <a:gd name="connsiteX3670" fmla="*/ 4855969 w 7772481"/>
              <a:gd name="connsiteY3670" fmla="*/ 183056 h 4372339"/>
              <a:gd name="connsiteX3671" fmla="*/ 4867911 w 7772481"/>
              <a:gd name="connsiteY3671" fmla="*/ 162 h 4372339"/>
              <a:gd name="connsiteX3672" fmla="*/ 4862527 w 7772481"/>
              <a:gd name="connsiteY3672" fmla="*/ 162 h 4372339"/>
              <a:gd name="connsiteX3673" fmla="*/ 4850747 w 7772481"/>
              <a:gd name="connsiteY3673" fmla="*/ 183825 h 4372339"/>
              <a:gd name="connsiteX3674" fmla="*/ 4683802 w 7772481"/>
              <a:gd name="connsiteY3674" fmla="*/ 71085 h 4372339"/>
              <a:gd name="connsiteX3675" fmla="*/ 4665707 w 7772481"/>
              <a:gd name="connsiteY3675" fmla="*/ 344900 h 4372339"/>
              <a:gd name="connsiteX3676" fmla="*/ 4424601 w 7772481"/>
              <a:gd name="connsiteY3676" fmla="*/ 541923 h 4372339"/>
              <a:gd name="connsiteX3677" fmla="*/ 4399017 w 7772481"/>
              <a:gd name="connsiteY3677" fmla="*/ 553338 h 4372339"/>
              <a:gd name="connsiteX3678" fmla="*/ 4230574 w 7772481"/>
              <a:gd name="connsiteY3678" fmla="*/ 654298 h 4372339"/>
              <a:gd name="connsiteX3679" fmla="*/ 4207217 w 7772481"/>
              <a:gd name="connsiteY3679" fmla="*/ 675308 h 4372339"/>
              <a:gd name="connsiteX3680" fmla="*/ 4114474 w 7772481"/>
              <a:gd name="connsiteY3680" fmla="*/ 733156 h 4372339"/>
              <a:gd name="connsiteX3681" fmla="*/ 4083830 w 7772481"/>
              <a:gd name="connsiteY3681" fmla="*/ 720121 h 4372339"/>
              <a:gd name="connsiteX3682" fmla="*/ 4100913 w 7772481"/>
              <a:gd name="connsiteY3682" fmla="*/ 598677 h 4372339"/>
              <a:gd name="connsiteX3683" fmla="*/ 4114555 w 7772481"/>
              <a:gd name="connsiteY3683" fmla="*/ 573295 h 4372339"/>
              <a:gd name="connsiteX3684" fmla="*/ 4149652 w 7772481"/>
              <a:gd name="connsiteY3684" fmla="*/ 501077 h 4372339"/>
              <a:gd name="connsiteX3685" fmla="*/ 4190700 w 7772481"/>
              <a:gd name="connsiteY3685" fmla="*/ 415945 h 4372339"/>
              <a:gd name="connsiteX3686" fmla="*/ 4263121 w 7772481"/>
              <a:gd name="connsiteY3686" fmla="*/ 50763 h 4372339"/>
              <a:gd name="connsiteX3687" fmla="*/ 4262595 w 7772481"/>
              <a:gd name="connsiteY3687" fmla="*/ 121 h 4372339"/>
              <a:gd name="connsiteX3688" fmla="*/ 4257292 w 7772481"/>
              <a:gd name="connsiteY3688" fmla="*/ 121 h 4372339"/>
              <a:gd name="connsiteX3689" fmla="*/ 4257818 w 7772481"/>
              <a:gd name="connsiteY3689" fmla="*/ 50804 h 4372339"/>
              <a:gd name="connsiteX3690" fmla="*/ 4185883 w 7772481"/>
              <a:gd name="connsiteY3690" fmla="*/ 413799 h 4372339"/>
              <a:gd name="connsiteX3691" fmla="*/ 4144916 w 7772481"/>
              <a:gd name="connsiteY3691" fmla="*/ 498769 h 4372339"/>
              <a:gd name="connsiteX3692" fmla="*/ 4109738 w 7772481"/>
              <a:gd name="connsiteY3692" fmla="*/ 571069 h 4372339"/>
              <a:gd name="connsiteX3693" fmla="*/ 4096298 w 7772481"/>
              <a:gd name="connsiteY3693" fmla="*/ 596086 h 4372339"/>
              <a:gd name="connsiteX3694" fmla="*/ 4080146 w 7772481"/>
              <a:gd name="connsiteY3694" fmla="*/ 723967 h 4372339"/>
              <a:gd name="connsiteX3695" fmla="*/ 4114474 w 7772481"/>
              <a:gd name="connsiteY3695" fmla="*/ 738459 h 4372339"/>
              <a:gd name="connsiteX3696" fmla="*/ 4114474 w 7772481"/>
              <a:gd name="connsiteY3696" fmla="*/ 738459 h 4372339"/>
              <a:gd name="connsiteX3697" fmla="*/ 4210860 w 7772481"/>
              <a:gd name="connsiteY3697" fmla="*/ 679154 h 4372339"/>
              <a:gd name="connsiteX3698" fmla="*/ 4233853 w 7772481"/>
              <a:gd name="connsiteY3698" fmla="*/ 658468 h 4372339"/>
              <a:gd name="connsiteX3699" fmla="*/ 4401203 w 7772481"/>
              <a:gd name="connsiteY3699" fmla="*/ 558156 h 4372339"/>
              <a:gd name="connsiteX3700" fmla="*/ 4426746 w 7772481"/>
              <a:gd name="connsiteY3700" fmla="*/ 546740 h 4372339"/>
              <a:gd name="connsiteX3701" fmla="*/ 4670768 w 7772481"/>
              <a:gd name="connsiteY3701" fmla="*/ 346439 h 4372339"/>
              <a:gd name="connsiteX3702" fmla="*/ 4689065 w 7772481"/>
              <a:gd name="connsiteY3702" fmla="*/ 70883 h 4372339"/>
              <a:gd name="connsiteX3703" fmla="*/ 4686960 w 7772481"/>
              <a:gd name="connsiteY3703" fmla="*/ 121 h 4372339"/>
              <a:gd name="connsiteX3704" fmla="*/ 4681657 w 7772481"/>
              <a:gd name="connsiteY3704" fmla="*/ 121 h 4372339"/>
              <a:gd name="connsiteX3705" fmla="*/ 4683802 w 7772481"/>
              <a:gd name="connsiteY3705" fmla="*/ 71085 h 4372339"/>
              <a:gd name="connsiteX3706" fmla="*/ 7772441 w 7772481"/>
              <a:gd name="connsiteY3706" fmla="*/ 2622618 h 4372339"/>
              <a:gd name="connsiteX3707" fmla="*/ 7769648 w 7772481"/>
              <a:gd name="connsiteY3707" fmla="*/ 2654234 h 4372339"/>
              <a:gd name="connsiteX3708" fmla="*/ 7772441 w 7772481"/>
              <a:gd name="connsiteY3708" fmla="*/ 2697104 h 4372339"/>
              <a:gd name="connsiteX3709" fmla="*/ 7772441 w 7772481"/>
              <a:gd name="connsiteY3709" fmla="*/ 2622659 h 4372339"/>
              <a:gd name="connsiteX3710" fmla="*/ 4568552 w 7772481"/>
              <a:gd name="connsiteY3710" fmla="*/ 3845962 h 4372339"/>
              <a:gd name="connsiteX3711" fmla="*/ 4325665 w 7772481"/>
              <a:gd name="connsiteY3711" fmla="*/ 3588380 h 4372339"/>
              <a:gd name="connsiteX3712" fmla="*/ 4288098 w 7772481"/>
              <a:gd name="connsiteY3712" fmla="*/ 3554578 h 4372339"/>
              <a:gd name="connsiteX3713" fmla="*/ 4087351 w 7772481"/>
              <a:gd name="connsiteY3713" fmla="*/ 3366826 h 4372339"/>
              <a:gd name="connsiteX3714" fmla="*/ 4049704 w 7772481"/>
              <a:gd name="connsiteY3714" fmla="*/ 3327761 h 4372339"/>
              <a:gd name="connsiteX3715" fmla="*/ 3939919 w 7772481"/>
              <a:gd name="connsiteY3715" fmla="*/ 3222267 h 4372339"/>
              <a:gd name="connsiteX3716" fmla="*/ 3895592 w 7772481"/>
              <a:gd name="connsiteY3716" fmla="*/ 3186806 h 4372339"/>
              <a:gd name="connsiteX3717" fmla="*/ 3813658 w 7772481"/>
              <a:gd name="connsiteY3717" fmla="*/ 3120497 h 4372339"/>
              <a:gd name="connsiteX3718" fmla="*/ 3487217 w 7772481"/>
              <a:gd name="connsiteY3718" fmla="*/ 2955212 h 4372339"/>
              <a:gd name="connsiteX3719" fmla="*/ 3275541 w 7772481"/>
              <a:gd name="connsiteY3719" fmla="*/ 2929547 h 4372339"/>
              <a:gd name="connsiteX3720" fmla="*/ 3222713 w 7772481"/>
              <a:gd name="connsiteY3720" fmla="*/ 2931369 h 4372339"/>
              <a:gd name="connsiteX3721" fmla="*/ 3138431 w 7772481"/>
              <a:gd name="connsiteY3721" fmla="*/ 2976951 h 4372339"/>
              <a:gd name="connsiteX3722" fmla="*/ 3116854 w 7772481"/>
              <a:gd name="connsiteY3722" fmla="*/ 2999620 h 4372339"/>
              <a:gd name="connsiteX3723" fmla="*/ 3048319 w 7772481"/>
              <a:gd name="connsiteY3723" fmla="*/ 3095035 h 4372339"/>
              <a:gd name="connsiteX3724" fmla="*/ 3087910 w 7772481"/>
              <a:gd name="connsiteY3724" fmla="*/ 3280155 h 4372339"/>
              <a:gd name="connsiteX3725" fmla="*/ 3159643 w 7772481"/>
              <a:gd name="connsiteY3725" fmla="*/ 3392167 h 4372339"/>
              <a:gd name="connsiteX3726" fmla="*/ 3252587 w 7772481"/>
              <a:gd name="connsiteY3726" fmla="*/ 3541583 h 4372339"/>
              <a:gd name="connsiteX3727" fmla="*/ 3372533 w 7772481"/>
              <a:gd name="connsiteY3727" fmla="*/ 3824345 h 4372339"/>
              <a:gd name="connsiteX3728" fmla="*/ 3413663 w 7772481"/>
              <a:gd name="connsiteY3728" fmla="*/ 3900652 h 4372339"/>
              <a:gd name="connsiteX3729" fmla="*/ 3440825 w 7772481"/>
              <a:gd name="connsiteY3729" fmla="*/ 3943846 h 4372339"/>
              <a:gd name="connsiteX3730" fmla="*/ 3466086 w 7772481"/>
              <a:gd name="connsiteY3730" fmla="*/ 4007280 h 4372339"/>
              <a:gd name="connsiteX3731" fmla="*/ 3481347 w 7772481"/>
              <a:gd name="connsiteY3731" fmla="*/ 4049137 h 4372339"/>
              <a:gd name="connsiteX3732" fmla="*/ 3665901 w 7772481"/>
              <a:gd name="connsiteY3732" fmla="*/ 4372137 h 4372339"/>
              <a:gd name="connsiteX3733" fmla="*/ 3672824 w 7772481"/>
              <a:gd name="connsiteY3733" fmla="*/ 4372137 h 4372339"/>
              <a:gd name="connsiteX3734" fmla="*/ 3486245 w 7772481"/>
              <a:gd name="connsiteY3734" fmla="*/ 4047113 h 4372339"/>
              <a:gd name="connsiteX3735" fmla="*/ 3471105 w 7772481"/>
              <a:gd name="connsiteY3735" fmla="*/ 4005579 h 4372339"/>
              <a:gd name="connsiteX3736" fmla="*/ 3445521 w 7772481"/>
              <a:gd name="connsiteY3736" fmla="*/ 3941376 h 4372339"/>
              <a:gd name="connsiteX3737" fmla="*/ 3418075 w 7772481"/>
              <a:gd name="connsiteY3737" fmla="*/ 3897697 h 4372339"/>
              <a:gd name="connsiteX3738" fmla="*/ 3377634 w 7772481"/>
              <a:gd name="connsiteY3738" fmla="*/ 3822806 h 4372339"/>
              <a:gd name="connsiteX3739" fmla="*/ 3257283 w 7772481"/>
              <a:gd name="connsiteY3739" fmla="*/ 3539114 h 4372339"/>
              <a:gd name="connsiteX3740" fmla="*/ 3164096 w 7772481"/>
              <a:gd name="connsiteY3740" fmla="*/ 3389293 h 4372339"/>
              <a:gd name="connsiteX3741" fmla="*/ 3092484 w 7772481"/>
              <a:gd name="connsiteY3741" fmla="*/ 3277524 h 4372339"/>
              <a:gd name="connsiteX3742" fmla="*/ 3053379 w 7772481"/>
              <a:gd name="connsiteY3742" fmla="*/ 3096613 h 4372339"/>
              <a:gd name="connsiteX3743" fmla="*/ 3120619 w 7772481"/>
              <a:gd name="connsiteY3743" fmla="*/ 3003385 h 4372339"/>
              <a:gd name="connsiteX3744" fmla="*/ 3142317 w 7772481"/>
              <a:gd name="connsiteY3744" fmla="*/ 2980594 h 4372339"/>
              <a:gd name="connsiteX3745" fmla="*/ 3223036 w 7772481"/>
              <a:gd name="connsiteY3745" fmla="*/ 2936753 h 4372339"/>
              <a:gd name="connsiteX3746" fmla="*/ 3275500 w 7772481"/>
              <a:gd name="connsiteY3746" fmla="*/ 2934972 h 4372339"/>
              <a:gd name="connsiteX3747" fmla="*/ 3485962 w 7772481"/>
              <a:gd name="connsiteY3747" fmla="*/ 2960475 h 4372339"/>
              <a:gd name="connsiteX3748" fmla="*/ 3810217 w 7772481"/>
              <a:gd name="connsiteY3748" fmla="*/ 3124667 h 4372339"/>
              <a:gd name="connsiteX3749" fmla="*/ 3892232 w 7772481"/>
              <a:gd name="connsiteY3749" fmla="*/ 3191056 h 4372339"/>
              <a:gd name="connsiteX3750" fmla="*/ 3936518 w 7772481"/>
              <a:gd name="connsiteY3750" fmla="*/ 3226477 h 4372339"/>
              <a:gd name="connsiteX3751" fmla="*/ 4045777 w 7772481"/>
              <a:gd name="connsiteY3751" fmla="*/ 3331486 h 4372339"/>
              <a:gd name="connsiteX3752" fmla="*/ 4083506 w 7772481"/>
              <a:gd name="connsiteY3752" fmla="*/ 3370631 h 4372339"/>
              <a:gd name="connsiteX3753" fmla="*/ 4284495 w 7772481"/>
              <a:gd name="connsiteY3753" fmla="*/ 3558626 h 4372339"/>
              <a:gd name="connsiteX3754" fmla="*/ 4322062 w 7772481"/>
              <a:gd name="connsiteY3754" fmla="*/ 3592428 h 4372339"/>
              <a:gd name="connsiteX3755" fmla="*/ 4564383 w 7772481"/>
              <a:gd name="connsiteY3755" fmla="*/ 3849443 h 4372339"/>
              <a:gd name="connsiteX3756" fmla="*/ 4691899 w 7772481"/>
              <a:gd name="connsiteY3756" fmla="*/ 4026913 h 4372339"/>
              <a:gd name="connsiteX3757" fmla="*/ 4741043 w 7772481"/>
              <a:gd name="connsiteY3757" fmla="*/ 4354487 h 4372339"/>
              <a:gd name="connsiteX3758" fmla="*/ 4733392 w 7772481"/>
              <a:gd name="connsiteY3758" fmla="*/ 4372218 h 4372339"/>
              <a:gd name="connsiteX3759" fmla="*/ 4739221 w 7772481"/>
              <a:gd name="connsiteY3759" fmla="*/ 4372218 h 4372339"/>
              <a:gd name="connsiteX3760" fmla="*/ 4745982 w 7772481"/>
              <a:gd name="connsiteY3760" fmla="*/ 4356390 h 4372339"/>
              <a:gd name="connsiteX3761" fmla="*/ 4696514 w 7772481"/>
              <a:gd name="connsiteY3761" fmla="*/ 4024282 h 4372339"/>
              <a:gd name="connsiteX3762" fmla="*/ 4568471 w 7772481"/>
              <a:gd name="connsiteY3762" fmla="*/ 3846043 h 4372339"/>
              <a:gd name="connsiteX3763" fmla="*/ 7422764 w 7772481"/>
              <a:gd name="connsiteY3763" fmla="*/ 3741642 h 4372339"/>
              <a:gd name="connsiteX3764" fmla="*/ 7374469 w 7772481"/>
              <a:gd name="connsiteY3764" fmla="*/ 3920731 h 4372339"/>
              <a:gd name="connsiteX3765" fmla="*/ 7358642 w 7772481"/>
              <a:gd name="connsiteY3765" fmla="*/ 4066665 h 4372339"/>
              <a:gd name="connsiteX3766" fmla="*/ 7415923 w 7772481"/>
              <a:gd name="connsiteY3766" fmla="*/ 4116093 h 4372339"/>
              <a:gd name="connsiteX3767" fmla="*/ 7451182 w 7772481"/>
              <a:gd name="connsiteY3767" fmla="*/ 4136536 h 4372339"/>
              <a:gd name="connsiteX3768" fmla="*/ 7586915 w 7772481"/>
              <a:gd name="connsiteY3768" fmla="*/ 4194748 h 4372339"/>
              <a:gd name="connsiteX3769" fmla="*/ 7597967 w 7772481"/>
              <a:gd name="connsiteY3769" fmla="*/ 4195113 h 4372339"/>
              <a:gd name="connsiteX3770" fmla="*/ 7703096 w 7772481"/>
              <a:gd name="connsiteY3770" fmla="*/ 4173576 h 4372339"/>
              <a:gd name="connsiteX3771" fmla="*/ 7771146 w 7772481"/>
              <a:gd name="connsiteY3771" fmla="*/ 4155846 h 4372339"/>
              <a:gd name="connsiteX3772" fmla="*/ 7772441 w 7772481"/>
              <a:gd name="connsiteY3772" fmla="*/ 4155603 h 4372339"/>
              <a:gd name="connsiteX3773" fmla="*/ 7772441 w 7772481"/>
              <a:gd name="connsiteY3773" fmla="*/ 4150219 h 4372339"/>
              <a:gd name="connsiteX3774" fmla="*/ 7770295 w 7772481"/>
              <a:gd name="connsiteY3774" fmla="*/ 4150664 h 4372339"/>
              <a:gd name="connsiteX3775" fmla="*/ 7701558 w 7772481"/>
              <a:gd name="connsiteY3775" fmla="*/ 4168557 h 4372339"/>
              <a:gd name="connsiteX3776" fmla="*/ 7587239 w 7772481"/>
              <a:gd name="connsiteY3776" fmla="*/ 4189486 h 4372339"/>
              <a:gd name="connsiteX3777" fmla="*/ 7454420 w 7772481"/>
              <a:gd name="connsiteY3777" fmla="*/ 4132367 h 4372339"/>
              <a:gd name="connsiteX3778" fmla="*/ 7418270 w 7772481"/>
              <a:gd name="connsiteY3778" fmla="*/ 4111357 h 4372339"/>
              <a:gd name="connsiteX3779" fmla="*/ 7363580 w 7772481"/>
              <a:gd name="connsiteY3779" fmla="*/ 4064763 h 4372339"/>
              <a:gd name="connsiteX3780" fmla="*/ 7379368 w 7772481"/>
              <a:gd name="connsiteY3780" fmla="*/ 3922755 h 4372339"/>
              <a:gd name="connsiteX3781" fmla="*/ 7427945 w 7772481"/>
              <a:gd name="connsiteY3781" fmla="*/ 3742694 h 4372339"/>
              <a:gd name="connsiteX3782" fmla="*/ 7445109 w 7772481"/>
              <a:gd name="connsiteY3782" fmla="*/ 3662865 h 4372339"/>
              <a:gd name="connsiteX3783" fmla="*/ 7467576 w 7772481"/>
              <a:gd name="connsiteY3783" fmla="*/ 2841541 h 4372339"/>
              <a:gd name="connsiteX3784" fmla="*/ 7454299 w 7772481"/>
              <a:gd name="connsiteY3784" fmla="*/ 2577765 h 4372339"/>
              <a:gd name="connsiteX3785" fmla="*/ 7488627 w 7772481"/>
              <a:gd name="connsiteY3785" fmla="*/ 2501296 h 4372339"/>
              <a:gd name="connsiteX3786" fmla="*/ 7523481 w 7772481"/>
              <a:gd name="connsiteY3786" fmla="*/ 2418067 h 4372339"/>
              <a:gd name="connsiteX3787" fmla="*/ 7526760 w 7772481"/>
              <a:gd name="connsiteY3787" fmla="*/ 2237035 h 4372339"/>
              <a:gd name="connsiteX3788" fmla="*/ 7526355 w 7772481"/>
              <a:gd name="connsiteY3788" fmla="*/ 2196553 h 4372339"/>
              <a:gd name="connsiteX3789" fmla="*/ 7497249 w 7772481"/>
              <a:gd name="connsiteY3789" fmla="*/ 1971073 h 4372339"/>
              <a:gd name="connsiteX3790" fmla="*/ 7475916 w 7772481"/>
              <a:gd name="connsiteY3790" fmla="*/ 1847240 h 4372339"/>
              <a:gd name="connsiteX3791" fmla="*/ 7473892 w 7772481"/>
              <a:gd name="connsiteY3791" fmla="*/ 1832343 h 4372339"/>
              <a:gd name="connsiteX3792" fmla="*/ 7436811 w 7772481"/>
              <a:gd name="connsiteY3792" fmla="*/ 1627954 h 4372339"/>
              <a:gd name="connsiteX3793" fmla="*/ 7396410 w 7772481"/>
              <a:gd name="connsiteY3793" fmla="*/ 1508858 h 4372339"/>
              <a:gd name="connsiteX3794" fmla="*/ 7369935 w 7772481"/>
              <a:gd name="connsiteY3794" fmla="*/ 1435101 h 4372339"/>
              <a:gd name="connsiteX3795" fmla="*/ 7343461 w 7772481"/>
              <a:gd name="connsiteY3795" fmla="*/ 1340132 h 4372339"/>
              <a:gd name="connsiteX3796" fmla="*/ 7331883 w 7772481"/>
              <a:gd name="connsiteY3796" fmla="*/ 1295198 h 4372339"/>
              <a:gd name="connsiteX3797" fmla="*/ 7326742 w 7772481"/>
              <a:gd name="connsiteY3797" fmla="*/ 1166305 h 4372339"/>
              <a:gd name="connsiteX3798" fmla="*/ 7327795 w 7772481"/>
              <a:gd name="connsiteY3798" fmla="*/ 1150882 h 4372339"/>
              <a:gd name="connsiteX3799" fmla="*/ 7421954 w 7772481"/>
              <a:gd name="connsiteY3799" fmla="*/ 901315 h 4372339"/>
              <a:gd name="connsiteX3800" fmla="*/ 7478425 w 7772481"/>
              <a:gd name="connsiteY3800" fmla="*/ 809139 h 4372339"/>
              <a:gd name="connsiteX3801" fmla="*/ 7487372 w 7772481"/>
              <a:gd name="connsiteY3801" fmla="*/ 793311 h 4372339"/>
              <a:gd name="connsiteX3802" fmla="*/ 7601691 w 7772481"/>
              <a:gd name="connsiteY3802" fmla="*/ 662111 h 4372339"/>
              <a:gd name="connsiteX3803" fmla="*/ 7720463 w 7772481"/>
              <a:gd name="connsiteY3803" fmla="*/ 591431 h 4372339"/>
              <a:gd name="connsiteX3804" fmla="*/ 7771874 w 7772481"/>
              <a:gd name="connsiteY3804" fmla="*/ 564025 h 4372339"/>
              <a:gd name="connsiteX3805" fmla="*/ 7772441 w 7772481"/>
              <a:gd name="connsiteY3805" fmla="*/ 563701 h 4372339"/>
              <a:gd name="connsiteX3806" fmla="*/ 7772441 w 7772481"/>
              <a:gd name="connsiteY3806" fmla="*/ 557670 h 4372339"/>
              <a:gd name="connsiteX3807" fmla="*/ 7769283 w 7772481"/>
              <a:gd name="connsiteY3807" fmla="*/ 559410 h 4372339"/>
              <a:gd name="connsiteX3808" fmla="*/ 7717994 w 7772481"/>
              <a:gd name="connsiteY3808" fmla="*/ 586735 h 4372339"/>
              <a:gd name="connsiteX3809" fmla="*/ 7598493 w 7772481"/>
              <a:gd name="connsiteY3809" fmla="*/ 657942 h 4372339"/>
              <a:gd name="connsiteX3810" fmla="*/ 7482757 w 7772481"/>
              <a:gd name="connsiteY3810" fmla="*/ 790720 h 4372339"/>
              <a:gd name="connsiteX3811" fmla="*/ 7473810 w 7772481"/>
              <a:gd name="connsiteY3811" fmla="*/ 806548 h 4372339"/>
              <a:gd name="connsiteX3812" fmla="*/ 7417663 w 7772481"/>
              <a:gd name="connsiteY3812" fmla="*/ 898238 h 4372339"/>
              <a:gd name="connsiteX3813" fmla="*/ 7322532 w 7772481"/>
              <a:gd name="connsiteY3813" fmla="*/ 1150558 h 4372339"/>
              <a:gd name="connsiteX3814" fmla="*/ 7321480 w 7772481"/>
              <a:gd name="connsiteY3814" fmla="*/ 1165941 h 4372339"/>
              <a:gd name="connsiteX3815" fmla="*/ 7326783 w 7772481"/>
              <a:gd name="connsiteY3815" fmla="*/ 1296574 h 4372339"/>
              <a:gd name="connsiteX3816" fmla="*/ 7338360 w 7772481"/>
              <a:gd name="connsiteY3816" fmla="*/ 1341427 h 4372339"/>
              <a:gd name="connsiteX3817" fmla="*/ 7364916 w 7772481"/>
              <a:gd name="connsiteY3817" fmla="*/ 1436761 h 4372339"/>
              <a:gd name="connsiteX3818" fmla="*/ 7391431 w 7772481"/>
              <a:gd name="connsiteY3818" fmla="*/ 1510679 h 4372339"/>
              <a:gd name="connsiteX3819" fmla="*/ 7431710 w 7772481"/>
              <a:gd name="connsiteY3819" fmla="*/ 1629370 h 4372339"/>
              <a:gd name="connsiteX3820" fmla="*/ 7468629 w 7772481"/>
              <a:gd name="connsiteY3820" fmla="*/ 1833072 h 4372339"/>
              <a:gd name="connsiteX3821" fmla="*/ 7470612 w 7772481"/>
              <a:gd name="connsiteY3821" fmla="*/ 1847969 h 4372339"/>
              <a:gd name="connsiteX3822" fmla="*/ 7492027 w 7772481"/>
              <a:gd name="connsiteY3822" fmla="*/ 1972085 h 4372339"/>
              <a:gd name="connsiteX3823" fmla="*/ 7521052 w 7772481"/>
              <a:gd name="connsiteY3823" fmla="*/ 2196594 h 4372339"/>
              <a:gd name="connsiteX3824" fmla="*/ 7521457 w 7772481"/>
              <a:gd name="connsiteY3824" fmla="*/ 2237115 h 4372339"/>
              <a:gd name="connsiteX3825" fmla="*/ 7518178 w 7772481"/>
              <a:gd name="connsiteY3825" fmla="*/ 2417702 h 4372339"/>
              <a:gd name="connsiteX3826" fmla="*/ 7484214 w 7772481"/>
              <a:gd name="connsiteY3826" fmla="*/ 2498381 h 4372339"/>
              <a:gd name="connsiteX3827" fmla="*/ 7449036 w 7772481"/>
              <a:gd name="connsiteY3827" fmla="*/ 2577118 h 4372339"/>
              <a:gd name="connsiteX3828" fmla="*/ 7462273 w 7772481"/>
              <a:gd name="connsiteY3828" fmla="*/ 2842189 h 4372339"/>
              <a:gd name="connsiteX3829" fmla="*/ 7439928 w 7772481"/>
              <a:gd name="connsiteY3829" fmla="*/ 3661651 h 4372339"/>
              <a:gd name="connsiteX3830" fmla="*/ 7422723 w 7772481"/>
              <a:gd name="connsiteY3830" fmla="*/ 3741642 h 4372339"/>
              <a:gd name="connsiteX3831" fmla="*/ 7655814 w 7772481"/>
              <a:gd name="connsiteY3831" fmla="*/ 2985857 h 4372339"/>
              <a:gd name="connsiteX3832" fmla="*/ 7637962 w 7772481"/>
              <a:gd name="connsiteY3832" fmla="*/ 3076211 h 4372339"/>
              <a:gd name="connsiteX3833" fmla="*/ 7634642 w 7772481"/>
              <a:gd name="connsiteY3833" fmla="*/ 3153975 h 4372339"/>
              <a:gd name="connsiteX3834" fmla="*/ 7666421 w 7772481"/>
              <a:gd name="connsiteY3834" fmla="*/ 3181219 h 4372339"/>
              <a:gd name="connsiteX3835" fmla="*/ 7685082 w 7772481"/>
              <a:gd name="connsiteY3835" fmla="*/ 3192270 h 4372339"/>
              <a:gd name="connsiteX3836" fmla="*/ 7758636 w 7772481"/>
              <a:gd name="connsiteY3836" fmla="*/ 3224979 h 4372339"/>
              <a:gd name="connsiteX3837" fmla="*/ 7768474 w 7772481"/>
              <a:gd name="connsiteY3837" fmla="*/ 3225465 h 4372339"/>
              <a:gd name="connsiteX3838" fmla="*/ 7772400 w 7772481"/>
              <a:gd name="connsiteY3838" fmla="*/ 3225344 h 4372339"/>
              <a:gd name="connsiteX3839" fmla="*/ 7772400 w 7772481"/>
              <a:gd name="connsiteY3839" fmla="*/ 3220041 h 4372339"/>
              <a:gd name="connsiteX3840" fmla="*/ 7768474 w 7772481"/>
              <a:gd name="connsiteY3840" fmla="*/ 3220162 h 4372339"/>
              <a:gd name="connsiteX3841" fmla="*/ 7759163 w 7772481"/>
              <a:gd name="connsiteY3841" fmla="*/ 3219717 h 4372339"/>
              <a:gd name="connsiteX3842" fmla="*/ 7688321 w 7772481"/>
              <a:gd name="connsiteY3842" fmla="*/ 3188101 h 4372339"/>
              <a:gd name="connsiteX3843" fmla="*/ 7668849 w 7772481"/>
              <a:gd name="connsiteY3843" fmla="*/ 3176523 h 4372339"/>
              <a:gd name="connsiteX3844" fmla="*/ 7639500 w 7772481"/>
              <a:gd name="connsiteY3844" fmla="*/ 3151870 h 4372339"/>
              <a:gd name="connsiteX3845" fmla="*/ 7642982 w 7772481"/>
              <a:gd name="connsiteY3845" fmla="*/ 3077790 h 4372339"/>
              <a:gd name="connsiteX3846" fmla="*/ 7661036 w 7772481"/>
              <a:gd name="connsiteY3846" fmla="*/ 2986626 h 4372339"/>
              <a:gd name="connsiteX3847" fmla="*/ 7668404 w 7772481"/>
              <a:gd name="connsiteY3847" fmla="*/ 2939829 h 4372339"/>
              <a:gd name="connsiteX3848" fmla="*/ 7663384 w 7772481"/>
              <a:gd name="connsiteY3848" fmla="*/ 2509149 h 4372339"/>
              <a:gd name="connsiteX3849" fmla="*/ 7651442 w 7772481"/>
              <a:gd name="connsiteY3849" fmla="*/ 2358842 h 4372339"/>
              <a:gd name="connsiteX3850" fmla="*/ 7667271 w 7772481"/>
              <a:gd name="connsiteY3850" fmla="*/ 2317592 h 4372339"/>
              <a:gd name="connsiteX3851" fmla="*/ 7683665 w 7772481"/>
              <a:gd name="connsiteY3851" fmla="*/ 2272253 h 4372339"/>
              <a:gd name="connsiteX3852" fmla="*/ 7683260 w 7772481"/>
              <a:gd name="connsiteY3852" fmla="*/ 2177568 h 4372339"/>
              <a:gd name="connsiteX3853" fmla="*/ 7682532 w 7772481"/>
              <a:gd name="connsiteY3853" fmla="*/ 2153076 h 4372339"/>
              <a:gd name="connsiteX3854" fmla="*/ 7665773 w 7772481"/>
              <a:gd name="connsiteY3854" fmla="*/ 2032280 h 4372339"/>
              <a:gd name="connsiteX3855" fmla="*/ 7653750 w 7772481"/>
              <a:gd name="connsiteY3855" fmla="*/ 1964515 h 4372339"/>
              <a:gd name="connsiteX3856" fmla="*/ 7652454 w 7772481"/>
              <a:gd name="connsiteY3856" fmla="*/ 1955204 h 4372339"/>
              <a:gd name="connsiteX3857" fmla="*/ 7632416 w 7772481"/>
              <a:gd name="connsiteY3857" fmla="*/ 1845986 h 4372339"/>
              <a:gd name="connsiteX3858" fmla="*/ 7611406 w 7772481"/>
              <a:gd name="connsiteY3858" fmla="*/ 1781661 h 4372339"/>
              <a:gd name="connsiteX3859" fmla="*/ 7597562 w 7772481"/>
              <a:gd name="connsiteY3859" fmla="*/ 1741503 h 4372339"/>
              <a:gd name="connsiteX3860" fmla="*/ 7583717 w 7772481"/>
              <a:gd name="connsiteY3860" fmla="*/ 1690133 h 4372339"/>
              <a:gd name="connsiteX3861" fmla="*/ 7577685 w 7772481"/>
              <a:gd name="connsiteY3861" fmla="*/ 1666046 h 4372339"/>
              <a:gd name="connsiteX3862" fmla="*/ 7574447 w 7772481"/>
              <a:gd name="connsiteY3862" fmla="*/ 1596581 h 4372339"/>
              <a:gd name="connsiteX3863" fmla="*/ 7574892 w 7772481"/>
              <a:gd name="connsiteY3863" fmla="*/ 1588484 h 4372339"/>
              <a:gd name="connsiteX3864" fmla="*/ 7620596 w 7772481"/>
              <a:gd name="connsiteY3864" fmla="*/ 1453479 h 4372339"/>
              <a:gd name="connsiteX3865" fmla="*/ 7652981 w 7772481"/>
              <a:gd name="connsiteY3865" fmla="*/ 1394296 h 4372339"/>
              <a:gd name="connsiteX3866" fmla="*/ 7721313 w 7772481"/>
              <a:gd name="connsiteY3866" fmla="*/ 1294105 h 4372339"/>
              <a:gd name="connsiteX3867" fmla="*/ 7772441 w 7772481"/>
              <a:gd name="connsiteY3867" fmla="*/ 1261639 h 4372339"/>
              <a:gd name="connsiteX3868" fmla="*/ 7772441 w 7772481"/>
              <a:gd name="connsiteY3868" fmla="*/ 1255688 h 4372339"/>
              <a:gd name="connsiteX3869" fmla="*/ 7717913 w 7772481"/>
              <a:gd name="connsiteY3869" fmla="*/ 1290057 h 4372339"/>
              <a:gd name="connsiteX3870" fmla="*/ 7648163 w 7772481"/>
              <a:gd name="connsiteY3870" fmla="*/ 1392191 h 4372339"/>
              <a:gd name="connsiteX3871" fmla="*/ 7616183 w 7772481"/>
              <a:gd name="connsiteY3871" fmla="*/ 1450605 h 4372339"/>
              <a:gd name="connsiteX3872" fmla="*/ 7569630 w 7772481"/>
              <a:gd name="connsiteY3872" fmla="*/ 1588201 h 4372339"/>
              <a:gd name="connsiteX3873" fmla="*/ 7569185 w 7772481"/>
              <a:gd name="connsiteY3873" fmla="*/ 1596297 h 4372339"/>
              <a:gd name="connsiteX3874" fmla="*/ 7572585 w 7772481"/>
              <a:gd name="connsiteY3874" fmla="*/ 1667382 h 4372339"/>
              <a:gd name="connsiteX3875" fmla="*/ 7578576 w 7772481"/>
              <a:gd name="connsiteY3875" fmla="*/ 1691388 h 4372339"/>
              <a:gd name="connsiteX3876" fmla="*/ 7592502 w 7772481"/>
              <a:gd name="connsiteY3876" fmla="*/ 1743123 h 4372339"/>
              <a:gd name="connsiteX3877" fmla="*/ 7606387 w 7772481"/>
              <a:gd name="connsiteY3877" fmla="*/ 1783442 h 4372339"/>
              <a:gd name="connsiteX3878" fmla="*/ 7627275 w 7772481"/>
              <a:gd name="connsiteY3878" fmla="*/ 1847362 h 4372339"/>
              <a:gd name="connsiteX3879" fmla="*/ 7647192 w 7772481"/>
              <a:gd name="connsiteY3879" fmla="*/ 1955933 h 4372339"/>
              <a:gd name="connsiteX3880" fmla="*/ 7648487 w 7772481"/>
              <a:gd name="connsiteY3880" fmla="*/ 1965243 h 4372339"/>
              <a:gd name="connsiteX3881" fmla="*/ 7660550 w 7772481"/>
              <a:gd name="connsiteY3881" fmla="*/ 2033292 h 4372339"/>
              <a:gd name="connsiteX3882" fmla="*/ 7677229 w 7772481"/>
              <a:gd name="connsiteY3882" fmla="*/ 2153198 h 4372339"/>
              <a:gd name="connsiteX3883" fmla="*/ 7677958 w 7772481"/>
              <a:gd name="connsiteY3883" fmla="*/ 2177729 h 4372339"/>
              <a:gd name="connsiteX3884" fmla="*/ 7678362 w 7772481"/>
              <a:gd name="connsiteY3884" fmla="*/ 2271970 h 4372339"/>
              <a:gd name="connsiteX3885" fmla="*/ 7662696 w 7772481"/>
              <a:gd name="connsiteY3885" fmla="*/ 2314880 h 4372339"/>
              <a:gd name="connsiteX3886" fmla="*/ 7646180 w 7772481"/>
              <a:gd name="connsiteY3886" fmla="*/ 2358357 h 4372339"/>
              <a:gd name="connsiteX3887" fmla="*/ 7658122 w 7772481"/>
              <a:gd name="connsiteY3887" fmla="*/ 2509878 h 4372339"/>
              <a:gd name="connsiteX3888" fmla="*/ 7663182 w 7772481"/>
              <a:gd name="connsiteY3888" fmla="*/ 2938898 h 4372339"/>
              <a:gd name="connsiteX3889" fmla="*/ 7655814 w 7772481"/>
              <a:gd name="connsiteY3889" fmla="*/ 2985897 h 4372339"/>
              <a:gd name="connsiteX3890" fmla="*/ 7744752 w 7772481"/>
              <a:gd name="connsiteY3890" fmla="*/ 2249057 h 4372339"/>
              <a:gd name="connsiteX3891" fmla="*/ 7756937 w 7772481"/>
              <a:gd name="connsiteY3891" fmla="*/ 2345888 h 4372339"/>
              <a:gd name="connsiteX3892" fmla="*/ 7772441 w 7772481"/>
              <a:gd name="connsiteY3892" fmla="*/ 2447415 h 4372339"/>
              <a:gd name="connsiteX3893" fmla="*/ 7772441 w 7772481"/>
              <a:gd name="connsiteY3893" fmla="*/ 2406408 h 4372339"/>
              <a:gd name="connsiteX3894" fmla="*/ 7762158 w 7772481"/>
              <a:gd name="connsiteY3894" fmla="*/ 2344957 h 4372339"/>
              <a:gd name="connsiteX3895" fmla="*/ 7750054 w 7772481"/>
              <a:gd name="connsiteY3895" fmla="*/ 2249138 h 4372339"/>
              <a:gd name="connsiteX3896" fmla="*/ 7756693 w 7772481"/>
              <a:gd name="connsiteY3896" fmla="*/ 2225497 h 4372339"/>
              <a:gd name="connsiteX3897" fmla="*/ 7763818 w 7772481"/>
              <a:gd name="connsiteY3897" fmla="*/ 2199225 h 4372339"/>
              <a:gd name="connsiteX3898" fmla="*/ 7761673 w 7772481"/>
              <a:gd name="connsiteY3898" fmla="*/ 2147409 h 4372339"/>
              <a:gd name="connsiteX3899" fmla="*/ 7760661 w 7772481"/>
              <a:gd name="connsiteY3899" fmla="*/ 2131217 h 4372339"/>
              <a:gd name="connsiteX3900" fmla="*/ 7750136 w 7772481"/>
              <a:gd name="connsiteY3900" fmla="*/ 2063046 h 4372339"/>
              <a:gd name="connsiteX3901" fmla="*/ 7742728 w 7772481"/>
              <a:gd name="connsiteY3901" fmla="*/ 2023051 h 4372339"/>
              <a:gd name="connsiteX3902" fmla="*/ 7741756 w 7772481"/>
              <a:gd name="connsiteY3902" fmla="*/ 2016574 h 4372339"/>
              <a:gd name="connsiteX3903" fmla="*/ 7730219 w 7772481"/>
              <a:gd name="connsiteY3903" fmla="*/ 1954961 h 4372339"/>
              <a:gd name="connsiteX3904" fmla="*/ 7718925 w 7772481"/>
              <a:gd name="connsiteY3904" fmla="*/ 1918164 h 4372339"/>
              <a:gd name="connsiteX3905" fmla="*/ 7711395 w 7772481"/>
              <a:gd name="connsiteY3905" fmla="*/ 1894685 h 4372339"/>
              <a:gd name="connsiteX3906" fmla="*/ 7703785 w 7772481"/>
              <a:gd name="connsiteY3906" fmla="*/ 1864728 h 4372339"/>
              <a:gd name="connsiteX3907" fmla="*/ 7700627 w 7772481"/>
              <a:gd name="connsiteY3907" fmla="*/ 1851370 h 4372339"/>
              <a:gd name="connsiteX3908" fmla="*/ 7698319 w 7772481"/>
              <a:gd name="connsiteY3908" fmla="*/ 1812386 h 4372339"/>
              <a:gd name="connsiteX3909" fmla="*/ 7698481 w 7772481"/>
              <a:gd name="connsiteY3909" fmla="*/ 1807124 h 4372339"/>
              <a:gd name="connsiteX3910" fmla="*/ 7720098 w 7772481"/>
              <a:gd name="connsiteY3910" fmla="*/ 1729197 h 4372339"/>
              <a:gd name="connsiteX3911" fmla="*/ 7735886 w 7772481"/>
              <a:gd name="connsiteY3911" fmla="*/ 1694545 h 4372339"/>
              <a:gd name="connsiteX3912" fmla="*/ 7772481 w 7772481"/>
              <a:gd name="connsiteY3912" fmla="*/ 1619169 h 4372339"/>
              <a:gd name="connsiteX3913" fmla="*/ 7772481 w 7772481"/>
              <a:gd name="connsiteY3913" fmla="*/ 1611235 h 4372339"/>
              <a:gd name="connsiteX3914" fmla="*/ 7730826 w 7772481"/>
              <a:gd name="connsiteY3914" fmla="*/ 1693007 h 4372339"/>
              <a:gd name="connsiteX3915" fmla="*/ 7715362 w 7772481"/>
              <a:gd name="connsiteY3915" fmla="*/ 1726809 h 4372339"/>
              <a:gd name="connsiteX3916" fmla="*/ 7693179 w 7772481"/>
              <a:gd name="connsiteY3916" fmla="*/ 1807002 h 4372339"/>
              <a:gd name="connsiteX3917" fmla="*/ 7693017 w 7772481"/>
              <a:gd name="connsiteY3917" fmla="*/ 1812265 h 4372339"/>
              <a:gd name="connsiteX3918" fmla="*/ 7695445 w 7772481"/>
              <a:gd name="connsiteY3918" fmla="*/ 1852665 h 4372339"/>
              <a:gd name="connsiteX3919" fmla="*/ 7698603 w 7772481"/>
              <a:gd name="connsiteY3919" fmla="*/ 1865943 h 4372339"/>
              <a:gd name="connsiteX3920" fmla="*/ 7706295 w 7772481"/>
              <a:gd name="connsiteY3920" fmla="*/ 1896223 h 4372339"/>
              <a:gd name="connsiteX3921" fmla="*/ 7713864 w 7772481"/>
              <a:gd name="connsiteY3921" fmla="*/ 1919823 h 4372339"/>
              <a:gd name="connsiteX3922" fmla="*/ 7725037 w 7772481"/>
              <a:gd name="connsiteY3922" fmla="*/ 1956256 h 4372339"/>
              <a:gd name="connsiteX3923" fmla="*/ 7736453 w 7772481"/>
              <a:gd name="connsiteY3923" fmla="*/ 2017343 h 4372339"/>
              <a:gd name="connsiteX3924" fmla="*/ 7737424 w 7772481"/>
              <a:gd name="connsiteY3924" fmla="*/ 2023860 h 4372339"/>
              <a:gd name="connsiteX3925" fmla="*/ 7744873 w 7772481"/>
              <a:gd name="connsiteY3925" fmla="*/ 2064098 h 4372339"/>
              <a:gd name="connsiteX3926" fmla="*/ 7755277 w 7772481"/>
              <a:gd name="connsiteY3926" fmla="*/ 2131540 h 4372339"/>
              <a:gd name="connsiteX3927" fmla="*/ 7756329 w 7772481"/>
              <a:gd name="connsiteY3927" fmla="*/ 2147773 h 4372339"/>
              <a:gd name="connsiteX3928" fmla="*/ 7758475 w 7772481"/>
              <a:gd name="connsiteY3928" fmla="*/ 2199184 h 4372339"/>
              <a:gd name="connsiteX3929" fmla="*/ 7751836 w 7772481"/>
              <a:gd name="connsiteY3929" fmla="*/ 2223311 h 4372339"/>
              <a:gd name="connsiteX3930" fmla="*/ 7744711 w 7772481"/>
              <a:gd name="connsiteY3930" fmla="*/ 2249057 h 4372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</a:cxnLst>
            <a:rect l="l" t="t" r="r" b="b"/>
            <a:pathLst>
              <a:path w="7772481" h="4372339">
                <a:moveTo>
                  <a:pt x="5551963" y="1665642"/>
                </a:moveTo>
                <a:lnTo>
                  <a:pt x="5581110" y="1665642"/>
                </a:lnTo>
                <a:lnTo>
                  <a:pt x="5581110" y="1670945"/>
                </a:lnTo>
                <a:lnTo>
                  <a:pt x="5551963" y="1670945"/>
                </a:lnTo>
                <a:lnTo>
                  <a:pt x="5551963" y="1700091"/>
                </a:lnTo>
                <a:lnTo>
                  <a:pt x="5546660" y="1700091"/>
                </a:lnTo>
                <a:lnTo>
                  <a:pt x="5546660" y="1670945"/>
                </a:lnTo>
                <a:lnTo>
                  <a:pt x="5517514" y="1670945"/>
                </a:lnTo>
                <a:lnTo>
                  <a:pt x="5517514" y="1665642"/>
                </a:lnTo>
                <a:lnTo>
                  <a:pt x="5546660" y="1665642"/>
                </a:lnTo>
                <a:lnTo>
                  <a:pt x="5546660" y="1636495"/>
                </a:lnTo>
                <a:lnTo>
                  <a:pt x="5551963" y="1636495"/>
                </a:lnTo>
                <a:lnTo>
                  <a:pt x="5551963" y="1665642"/>
                </a:lnTo>
                <a:close/>
                <a:moveTo>
                  <a:pt x="6766967" y="3970765"/>
                </a:moveTo>
                <a:cubicBezTo>
                  <a:pt x="6780893" y="3939069"/>
                  <a:pt x="6780083" y="3904660"/>
                  <a:pt x="6764539" y="3868469"/>
                </a:cubicBezTo>
                <a:cubicBezTo>
                  <a:pt x="6746727" y="3826976"/>
                  <a:pt x="6712237" y="3795482"/>
                  <a:pt x="6678840" y="3764999"/>
                </a:cubicBezTo>
                <a:cubicBezTo>
                  <a:pt x="6671836" y="3758603"/>
                  <a:pt x="6664833" y="3752207"/>
                  <a:pt x="6658032" y="3745771"/>
                </a:cubicBezTo>
                <a:cubicBezTo>
                  <a:pt x="6639533" y="3728283"/>
                  <a:pt x="6621154" y="3709378"/>
                  <a:pt x="6603383" y="3691081"/>
                </a:cubicBezTo>
                <a:cubicBezTo>
                  <a:pt x="6575208" y="3662096"/>
                  <a:pt x="6546061" y="3632140"/>
                  <a:pt x="6514931" y="3605989"/>
                </a:cubicBezTo>
                <a:cubicBezTo>
                  <a:pt x="6431459" y="3535835"/>
                  <a:pt x="6336895" y="3456330"/>
                  <a:pt x="6239213" y="3396215"/>
                </a:cubicBezTo>
                <a:cubicBezTo>
                  <a:pt x="6231481" y="3391438"/>
                  <a:pt x="6223669" y="3386580"/>
                  <a:pt x="6215815" y="3381642"/>
                </a:cubicBezTo>
                <a:cubicBezTo>
                  <a:pt x="6148293" y="3339460"/>
                  <a:pt x="6071783" y="3291612"/>
                  <a:pt x="5993330" y="3291612"/>
                </a:cubicBezTo>
                <a:cubicBezTo>
                  <a:pt x="5967099" y="3291612"/>
                  <a:pt x="5941514" y="3296995"/>
                  <a:pt x="5917266" y="3307602"/>
                </a:cubicBezTo>
                <a:cubicBezTo>
                  <a:pt x="5878566" y="3324563"/>
                  <a:pt x="5843388" y="3353264"/>
                  <a:pt x="5809383" y="3381075"/>
                </a:cubicBezTo>
                <a:cubicBezTo>
                  <a:pt x="5798170" y="3390224"/>
                  <a:pt x="5787564" y="3398887"/>
                  <a:pt x="5776877" y="3407145"/>
                </a:cubicBezTo>
                <a:cubicBezTo>
                  <a:pt x="5723766" y="3448031"/>
                  <a:pt x="5696441" y="3457423"/>
                  <a:pt x="5630578" y="3457423"/>
                </a:cubicBezTo>
                <a:cubicBezTo>
                  <a:pt x="5622239" y="3457423"/>
                  <a:pt x="5608070" y="3455723"/>
                  <a:pt x="5591716" y="3453698"/>
                </a:cubicBezTo>
                <a:cubicBezTo>
                  <a:pt x="5568439" y="3450865"/>
                  <a:pt x="5539455" y="3447343"/>
                  <a:pt x="5514721" y="3447343"/>
                </a:cubicBezTo>
                <a:cubicBezTo>
                  <a:pt x="5482700" y="3447343"/>
                  <a:pt x="5464200" y="3453334"/>
                  <a:pt x="5458168" y="3465600"/>
                </a:cubicBezTo>
                <a:cubicBezTo>
                  <a:pt x="5434568" y="3513813"/>
                  <a:pt x="5502495" y="3558221"/>
                  <a:pt x="5547429" y="3587611"/>
                </a:cubicBezTo>
                <a:cubicBezTo>
                  <a:pt x="5557469" y="3594209"/>
                  <a:pt x="5566132" y="3599876"/>
                  <a:pt x="5572204" y="3604532"/>
                </a:cubicBezTo>
                <a:cubicBezTo>
                  <a:pt x="5612726" y="3635945"/>
                  <a:pt x="5638836" y="3686182"/>
                  <a:pt x="5664096" y="3734719"/>
                </a:cubicBezTo>
                <a:cubicBezTo>
                  <a:pt x="5676241" y="3758077"/>
                  <a:pt x="5687737" y="3780139"/>
                  <a:pt x="5700691" y="3800218"/>
                </a:cubicBezTo>
                <a:cubicBezTo>
                  <a:pt x="5726882" y="3840780"/>
                  <a:pt x="5750564" y="3883893"/>
                  <a:pt x="5773476" y="3925629"/>
                </a:cubicBezTo>
                <a:cubicBezTo>
                  <a:pt x="5786512" y="3949351"/>
                  <a:pt x="5799992" y="3973883"/>
                  <a:pt x="5813796" y="3997686"/>
                </a:cubicBezTo>
                <a:cubicBezTo>
                  <a:pt x="5841526" y="4045494"/>
                  <a:pt x="5862495" y="4101520"/>
                  <a:pt x="5882776" y="4155643"/>
                </a:cubicBezTo>
                <a:cubicBezTo>
                  <a:pt x="5911396" y="4231991"/>
                  <a:pt x="5940867" y="4310444"/>
                  <a:pt x="5990456" y="4372016"/>
                </a:cubicBezTo>
                <a:lnTo>
                  <a:pt x="5997338" y="4372016"/>
                </a:lnTo>
                <a:cubicBezTo>
                  <a:pt x="5946615" y="4310565"/>
                  <a:pt x="5916699" y="4231101"/>
                  <a:pt x="5887755" y="4153781"/>
                </a:cubicBezTo>
                <a:cubicBezTo>
                  <a:pt x="5867393" y="4099415"/>
                  <a:pt x="5846343" y="4043227"/>
                  <a:pt x="5818370" y="3995014"/>
                </a:cubicBezTo>
                <a:cubicBezTo>
                  <a:pt x="5804607" y="3971251"/>
                  <a:pt x="5791127" y="3946760"/>
                  <a:pt x="5778132" y="3923038"/>
                </a:cubicBezTo>
                <a:cubicBezTo>
                  <a:pt x="5755179" y="3881261"/>
                  <a:pt x="5731457" y="3838027"/>
                  <a:pt x="5705144" y="3797344"/>
                </a:cubicBezTo>
                <a:cubicBezTo>
                  <a:pt x="5692312" y="3777467"/>
                  <a:pt x="5680896" y="3755527"/>
                  <a:pt x="5668792" y="3732250"/>
                </a:cubicBezTo>
                <a:cubicBezTo>
                  <a:pt x="5643249" y="3683187"/>
                  <a:pt x="5616855" y="3632464"/>
                  <a:pt x="5575442" y="3600321"/>
                </a:cubicBezTo>
                <a:cubicBezTo>
                  <a:pt x="5569249" y="3595504"/>
                  <a:pt x="5560464" y="3589756"/>
                  <a:pt x="5550344" y="3583157"/>
                </a:cubicBezTo>
                <a:cubicBezTo>
                  <a:pt x="5506948" y="3554780"/>
                  <a:pt x="5441409" y="3511911"/>
                  <a:pt x="5462945" y="3467907"/>
                </a:cubicBezTo>
                <a:cubicBezTo>
                  <a:pt x="5467924" y="3457747"/>
                  <a:pt x="5485331" y="3452605"/>
                  <a:pt x="5514721" y="3452605"/>
                </a:cubicBezTo>
                <a:cubicBezTo>
                  <a:pt x="5539131" y="3452605"/>
                  <a:pt x="5567913" y="3456127"/>
                  <a:pt x="5591068" y="3458920"/>
                </a:cubicBezTo>
                <a:cubicBezTo>
                  <a:pt x="5607584" y="3460945"/>
                  <a:pt x="5621874" y="3462685"/>
                  <a:pt x="5630537" y="3462685"/>
                </a:cubicBezTo>
                <a:cubicBezTo>
                  <a:pt x="5697858" y="3462685"/>
                  <a:pt x="5725830" y="3453091"/>
                  <a:pt x="5780075" y="3411314"/>
                </a:cubicBezTo>
                <a:cubicBezTo>
                  <a:pt x="5790843" y="3403016"/>
                  <a:pt x="5801490" y="3394353"/>
                  <a:pt x="5812703" y="3385164"/>
                </a:cubicBezTo>
                <a:cubicBezTo>
                  <a:pt x="5846464" y="3357596"/>
                  <a:pt x="5881319" y="3329097"/>
                  <a:pt x="5919371" y="3312459"/>
                </a:cubicBezTo>
                <a:cubicBezTo>
                  <a:pt x="5942931" y="3302137"/>
                  <a:pt x="5967827" y="3296915"/>
                  <a:pt x="5993330" y="3296915"/>
                </a:cubicBezTo>
                <a:cubicBezTo>
                  <a:pt x="6070285" y="3296915"/>
                  <a:pt x="6142827" y="3342294"/>
                  <a:pt x="6213022" y="3386135"/>
                </a:cubicBezTo>
                <a:cubicBezTo>
                  <a:pt x="6220916" y="3391074"/>
                  <a:pt x="6228729" y="3395932"/>
                  <a:pt x="6236460" y="3400708"/>
                </a:cubicBezTo>
                <a:cubicBezTo>
                  <a:pt x="6333818" y="3460661"/>
                  <a:pt x="6428220" y="3540005"/>
                  <a:pt x="6511531" y="3610037"/>
                </a:cubicBezTo>
                <a:cubicBezTo>
                  <a:pt x="6542459" y="3636026"/>
                  <a:pt x="6571524" y="3665901"/>
                  <a:pt x="6599618" y="3694764"/>
                </a:cubicBezTo>
                <a:cubicBezTo>
                  <a:pt x="6617430" y="3713102"/>
                  <a:pt x="6635889" y="3732007"/>
                  <a:pt x="6654429" y="3749616"/>
                </a:cubicBezTo>
                <a:cubicBezTo>
                  <a:pt x="6661271" y="3756093"/>
                  <a:pt x="6668274" y="3762489"/>
                  <a:pt x="6675318" y="3768926"/>
                </a:cubicBezTo>
                <a:cubicBezTo>
                  <a:pt x="6708270" y="3799003"/>
                  <a:pt x="6742355" y="3830134"/>
                  <a:pt x="6759721" y="3870574"/>
                </a:cubicBezTo>
                <a:cubicBezTo>
                  <a:pt x="6774659" y="3905348"/>
                  <a:pt x="6775468" y="3938340"/>
                  <a:pt x="6762150" y="3968620"/>
                </a:cubicBezTo>
                <a:cubicBezTo>
                  <a:pt x="6739643" y="4019910"/>
                  <a:pt x="6675237" y="4065492"/>
                  <a:pt x="6575896" y="4100386"/>
                </a:cubicBezTo>
                <a:cubicBezTo>
                  <a:pt x="6452104" y="4143904"/>
                  <a:pt x="6352439" y="4206367"/>
                  <a:pt x="6262247" y="4297004"/>
                </a:cubicBezTo>
                <a:cubicBezTo>
                  <a:pt x="6246095" y="4313237"/>
                  <a:pt x="6230753" y="4332627"/>
                  <a:pt x="6215937" y="4351370"/>
                </a:cubicBezTo>
                <a:cubicBezTo>
                  <a:pt x="6210391" y="4358373"/>
                  <a:pt x="6204885" y="4365336"/>
                  <a:pt x="6199380" y="4372097"/>
                </a:cubicBezTo>
                <a:lnTo>
                  <a:pt x="6206181" y="4372097"/>
                </a:lnTo>
                <a:cubicBezTo>
                  <a:pt x="6210795" y="4366389"/>
                  <a:pt x="6215410" y="4360519"/>
                  <a:pt x="6220066" y="4354649"/>
                </a:cubicBezTo>
                <a:cubicBezTo>
                  <a:pt x="6234801" y="4336028"/>
                  <a:pt x="6250022" y="4316759"/>
                  <a:pt x="6265971" y="4300728"/>
                </a:cubicBezTo>
                <a:cubicBezTo>
                  <a:pt x="6355597" y="4210698"/>
                  <a:pt x="6454614" y="4148600"/>
                  <a:pt x="6577637" y="4105366"/>
                </a:cubicBezTo>
                <a:cubicBezTo>
                  <a:pt x="6678394" y="4069944"/>
                  <a:pt x="6743853" y="4023391"/>
                  <a:pt x="6766967" y="3970725"/>
                </a:cubicBezTo>
                <a:close/>
                <a:moveTo>
                  <a:pt x="6118620" y="4359143"/>
                </a:moveTo>
                <a:cubicBezTo>
                  <a:pt x="6097610" y="4359143"/>
                  <a:pt x="6075953" y="4349063"/>
                  <a:pt x="6052392" y="4328336"/>
                </a:cubicBezTo>
                <a:cubicBezTo>
                  <a:pt x="5987582" y="4271298"/>
                  <a:pt x="5953335" y="4186652"/>
                  <a:pt x="5920180" y="4104799"/>
                </a:cubicBezTo>
                <a:cubicBezTo>
                  <a:pt x="5902045" y="4059986"/>
                  <a:pt x="5883262" y="4013595"/>
                  <a:pt x="5859864" y="3973275"/>
                </a:cubicBezTo>
                <a:cubicBezTo>
                  <a:pt x="5858163" y="3970320"/>
                  <a:pt x="5856463" y="3967365"/>
                  <a:pt x="5854763" y="3964410"/>
                </a:cubicBezTo>
                <a:cubicBezTo>
                  <a:pt x="5845250" y="3947732"/>
                  <a:pt x="5835899" y="3930891"/>
                  <a:pt x="5826548" y="3914051"/>
                </a:cubicBezTo>
                <a:cubicBezTo>
                  <a:pt x="5805538" y="3876080"/>
                  <a:pt x="5783759" y="3836813"/>
                  <a:pt x="5759754" y="3799692"/>
                </a:cubicBezTo>
                <a:cubicBezTo>
                  <a:pt x="5748135" y="3781718"/>
                  <a:pt x="5737772" y="3762125"/>
                  <a:pt x="5726802" y="3741358"/>
                </a:cubicBezTo>
                <a:cubicBezTo>
                  <a:pt x="5704497" y="3699136"/>
                  <a:pt x="5681422" y="3655457"/>
                  <a:pt x="5647094" y="3626999"/>
                </a:cubicBezTo>
                <a:cubicBezTo>
                  <a:pt x="5641670" y="3622505"/>
                  <a:pt x="5634019" y="3617121"/>
                  <a:pt x="5625154" y="3610928"/>
                </a:cubicBezTo>
                <a:cubicBezTo>
                  <a:pt x="5587506" y="3584615"/>
                  <a:pt x="5530670" y="3544822"/>
                  <a:pt x="5549858" y="3502114"/>
                </a:cubicBezTo>
                <a:cubicBezTo>
                  <a:pt x="5555971" y="3488512"/>
                  <a:pt x="5576333" y="3482197"/>
                  <a:pt x="5613900" y="3482197"/>
                </a:cubicBezTo>
                <a:cubicBezTo>
                  <a:pt x="5630133" y="3482197"/>
                  <a:pt x="5647175" y="3483331"/>
                  <a:pt x="5662153" y="3484343"/>
                </a:cubicBezTo>
                <a:cubicBezTo>
                  <a:pt x="5676969" y="3485314"/>
                  <a:pt x="5689316" y="3486165"/>
                  <a:pt x="5697048" y="3485679"/>
                </a:cubicBezTo>
                <a:cubicBezTo>
                  <a:pt x="5754936" y="3481874"/>
                  <a:pt x="5780277" y="3472563"/>
                  <a:pt x="5826062" y="3438154"/>
                </a:cubicBezTo>
                <a:cubicBezTo>
                  <a:pt x="5834158" y="3432122"/>
                  <a:pt x="5842335" y="3425766"/>
                  <a:pt x="5850634" y="3419370"/>
                </a:cubicBezTo>
                <a:cubicBezTo>
                  <a:pt x="5882938" y="3394313"/>
                  <a:pt x="5916335" y="3368445"/>
                  <a:pt x="5952849" y="3353750"/>
                </a:cubicBezTo>
                <a:cubicBezTo>
                  <a:pt x="5973292" y="3345532"/>
                  <a:pt x="5994747" y="3341363"/>
                  <a:pt x="6016567" y="3341363"/>
                </a:cubicBezTo>
                <a:cubicBezTo>
                  <a:pt x="6087126" y="3341363"/>
                  <a:pt x="6154648" y="3384556"/>
                  <a:pt x="6214196" y="3422690"/>
                </a:cubicBezTo>
                <a:cubicBezTo>
                  <a:pt x="6219823" y="3426293"/>
                  <a:pt x="6225369" y="3429855"/>
                  <a:pt x="6230874" y="3433336"/>
                </a:cubicBezTo>
                <a:cubicBezTo>
                  <a:pt x="6310218" y="3483614"/>
                  <a:pt x="6384905" y="3547493"/>
                  <a:pt x="6457124" y="3609268"/>
                </a:cubicBezTo>
                <a:lnTo>
                  <a:pt x="6466880" y="3617607"/>
                </a:lnTo>
                <a:cubicBezTo>
                  <a:pt x="6493274" y="3640317"/>
                  <a:pt x="6518575" y="3665861"/>
                  <a:pt x="6543025" y="3690554"/>
                </a:cubicBezTo>
                <a:cubicBezTo>
                  <a:pt x="6559946" y="3707637"/>
                  <a:pt x="6577434" y="3725287"/>
                  <a:pt x="6594963" y="3741682"/>
                </a:cubicBezTo>
                <a:cubicBezTo>
                  <a:pt x="6600549" y="3746904"/>
                  <a:pt x="6606257" y="3752086"/>
                  <a:pt x="6612005" y="3757308"/>
                </a:cubicBezTo>
                <a:cubicBezTo>
                  <a:pt x="6642366" y="3784876"/>
                  <a:pt x="6673739" y="3813374"/>
                  <a:pt x="6690417" y="3850779"/>
                </a:cubicBezTo>
                <a:cubicBezTo>
                  <a:pt x="6727498" y="3934009"/>
                  <a:pt x="6673253" y="3985703"/>
                  <a:pt x="6615284" y="4025294"/>
                </a:cubicBezTo>
                <a:cubicBezTo>
                  <a:pt x="6581806" y="4048206"/>
                  <a:pt x="6553024" y="4063832"/>
                  <a:pt x="6524728" y="4074519"/>
                </a:cubicBezTo>
                <a:cubicBezTo>
                  <a:pt x="6416724" y="4115284"/>
                  <a:pt x="6332442" y="4167545"/>
                  <a:pt x="6259535" y="4238994"/>
                </a:cubicBezTo>
                <a:cubicBezTo>
                  <a:pt x="6245933" y="4252313"/>
                  <a:pt x="6232979" y="4268262"/>
                  <a:pt x="6220430" y="4283645"/>
                </a:cubicBezTo>
                <a:cubicBezTo>
                  <a:pt x="6188814" y="4322467"/>
                  <a:pt x="6158980" y="4359183"/>
                  <a:pt x="6118660" y="4359183"/>
                </a:cubicBezTo>
                <a:close/>
                <a:moveTo>
                  <a:pt x="6055914" y="4324369"/>
                </a:moveTo>
                <a:cubicBezTo>
                  <a:pt x="6078463" y="4344205"/>
                  <a:pt x="6098986" y="4353840"/>
                  <a:pt x="6118620" y="4353840"/>
                </a:cubicBezTo>
                <a:cubicBezTo>
                  <a:pt x="6156389" y="4353840"/>
                  <a:pt x="6185495" y="4318095"/>
                  <a:pt x="6216301" y="4280285"/>
                </a:cubicBezTo>
                <a:cubicBezTo>
                  <a:pt x="6228931" y="4264740"/>
                  <a:pt x="6242006" y="4248710"/>
                  <a:pt x="6255811" y="4235189"/>
                </a:cubicBezTo>
                <a:cubicBezTo>
                  <a:pt x="6329284" y="4163213"/>
                  <a:pt x="6414133" y="4110588"/>
                  <a:pt x="6522865" y="4069540"/>
                </a:cubicBezTo>
                <a:cubicBezTo>
                  <a:pt x="6550757" y="4059014"/>
                  <a:pt x="6579175" y="4043551"/>
                  <a:pt x="6612329" y="4020922"/>
                </a:cubicBezTo>
                <a:cubicBezTo>
                  <a:pt x="6671310" y="3980643"/>
                  <a:pt x="6720981" y="3932389"/>
                  <a:pt x="6685600" y="3852925"/>
                </a:cubicBezTo>
                <a:cubicBezTo>
                  <a:pt x="6669408" y="3816532"/>
                  <a:pt x="6638439" y="3788397"/>
                  <a:pt x="6608483" y="3761194"/>
                </a:cubicBezTo>
                <a:cubicBezTo>
                  <a:pt x="6602735" y="3755972"/>
                  <a:pt x="6597027" y="3750750"/>
                  <a:pt x="6591400" y="3745528"/>
                </a:cubicBezTo>
                <a:cubicBezTo>
                  <a:pt x="6573791" y="3729052"/>
                  <a:pt x="6556262" y="3711362"/>
                  <a:pt x="6539341" y="3694279"/>
                </a:cubicBezTo>
                <a:cubicBezTo>
                  <a:pt x="6514972" y="3669666"/>
                  <a:pt x="6489752" y="3644203"/>
                  <a:pt x="6463520" y="3621615"/>
                </a:cubicBezTo>
                <a:lnTo>
                  <a:pt x="6453764" y="3613275"/>
                </a:lnTo>
                <a:cubicBezTo>
                  <a:pt x="6381667" y="3551623"/>
                  <a:pt x="6307141" y="3487905"/>
                  <a:pt x="6228122" y="3437789"/>
                </a:cubicBezTo>
                <a:cubicBezTo>
                  <a:pt x="6222616" y="3434308"/>
                  <a:pt x="6217030" y="3430746"/>
                  <a:pt x="6211443" y="3427143"/>
                </a:cubicBezTo>
                <a:cubicBezTo>
                  <a:pt x="6152502" y="3389414"/>
                  <a:pt x="6085668" y="3346626"/>
                  <a:pt x="6016688" y="3346626"/>
                </a:cubicBezTo>
                <a:cubicBezTo>
                  <a:pt x="5995557" y="3346626"/>
                  <a:pt x="5974790" y="3350674"/>
                  <a:pt x="5954954" y="3358649"/>
                </a:cubicBezTo>
                <a:cubicBezTo>
                  <a:pt x="5919128" y="3373019"/>
                  <a:pt x="5886014" y="3398684"/>
                  <a:pt x="5854034" y="3423499"/>
                </a:cubicBezTo>
                <a:cubicBezTo>
                  <a:pt x="5845736" y="3429936"/>
                  <a:pt x="5837518" y="3436292"/>
                  <a:pt x="5829422" y="3442364"/>
                </a:cubicBezTo>
                <a:cubicBezTo>
                  <a:pt x="5782625" y="3477542"/>
                  <a:pt x="5756718" y="3487055"/>
                  <a:pt x="5697574" y="3490941"/>
                </a:cubicBezTo>
                <a:cubicBezTo>
                  <a:pt x="5689559" y="3491508"/>
                  <a:pt x="5677010" y="3490617"/>
                  <a:pt x="5661951" y="3489605"/>
                </a:cubicBezTo>
                <a:cubicBezTo>
                  <a:pt x="5647054" y="3488593"/>
                  <a:pt x="5630092" y="3487460"/>
                  <a:pt x="5614061" y="3487460"/>
                </a:cubicBezTo>
                <a:cubicBezTo>
                  <a:pt x="5579288" y="3487460"/>
                  <a:pt x="5559938" y="3492965"/>
                  <a:pt x="5554837" y="3504260"/>
                </a:cubicBezTo>
                <a:cubicBezTo>
                  <a:pt x="5537430" y="3542960"/>
                  <a:pt x="5592121" y="3581255"/>
                  <a:pt x="5628351" y="3606596"/>
                </a:cubicBezTo>
                <a:cubicBezTo>
                  <a:pt x="5637298" y="3612871"/>
                  <a:pt x="5645029" y="3618255"/>
                  <a:pt x="5650616" y="3622910"/>
                </a:cubicBezTo>
                <a:cubicBezTo>
                  <a:pt x="5685754" y="3652057"/>
                  <a:pt x="5709071" y="3696181"/>
                  <a:pt x="5731619" y="3738889"/>
                </a:cubicBezTo>
                <a:cubicBezTo>
                  <a:pt x="5742549" y="3759534"/>
                  <a:pt x="5752831" y="3779046"/>
                  <a:pt x="5764328" y="3796818"/>
                </a:cubicBezTo>
                <a:cubicBezTo>
                  <a:pt x="5788455" y="3834060"/>
                  <a:pt x="5810234" y="3873408"/>
                  <a:pt x="5831324" y="3911501"/>
                </a:cubicBezTo>
                <a:cubicBezTo>
                  <a:pt x="5840676" y="3928341"/>
                  <a:pt x="5849986" y="3945181"/>
                  <a:pt x="5859499" y="3961819"/>
                </a:cubicBezTo>
                <a:cubicBezTo>
                  <a:pt x="5861199" y="3964774"/>
                  <a:pt x="5862900" y="3967689"/>
                  <a:pt x="5864559" y="3970644"/>
                </a:cubicBezTo>
                <a:cubicBezTo>
                  <a:pt x="5888160" y="4011287"/>
                  <a:pt x="5906984" y="4057841"/>
                  <a:pt x="5925201" y="4102856"/>
                </a:cubicBezTo>
                <a:cubicBezTo>
                  <a:pt x="5958112" y="4184142"/>
                  <a:pt x="5992116" y="4268181"/>
                  <a:pt x="6055995" y="4324369"/>
                </a:cubicBezTo>
                <a:close/>
                <a:moveTo>
                  <a:pt x="888968" y="4362017"/>
                </a:moveTo>
                <a:cubicBezTo>
                  <a:pt x="878362" y="4358859"/>
                  <a:pt x="867675" y="4355661"/>
                  <a:pt x="856948" y="4352463"/>
                </a:cubicBezTo>
                <a:cubicBezTo>
                  <a:pt x="817316" y="4340562"/>
                  <a:pt x="776390" y="4328296"/>
                  <a:pt x="737164" y="4318256"/>
                </a:cubicBezTo>
                <a:cubicBezTo>
                  <a:pt x="729472" y="4316273"/>
                  <a:pt x="722307" y="4314816"/>
                  <a:pt x="715385" y="4313399"/>
                </a:cubicBezTo>
                <a:cubicBezTo>
                  <a:pt x="692999" y="4308824"/>
                  <a:pt x="673689" y="4304857"/>
                  <a:pt x="652477" y="4286115"/>
                </a:cubicBezTo>
                <a:cubicBezTo>
                  <a:pt x="600742" y="4240816"/>
                  <a:pt x="585399" y="4174022"/>
                  <a:pt x="574105" y="4109495"/>
                </a:cubicBezTo>
                <a:cubicBezTo>
                  <a:pt x="570017" y="4086339"/>
                  <a:pt x="568802" y="4062415"/>
                  <a:pt x="567628" y="4039219"/>
                </a:cubicBezTo>
                <a:cubicBezTo>
                  <a:pt x="566738" y="4021326"/>
                  <a:pt x="565766" y="4002827"/>
                  <a:pt x="563540" y="3984691"/>
                </a:cubicBezTo>
                <a:cubicBezTo>
                  <a:pt x="557994" y="3940243"/>
                  <a:pt x="560746" y="3894296"/>
                  <a:pt x="564147" y="3855232"/>
                </a:cubicBezTo>
                <a:cubicBezTo>
                  <a:pt x="565564" y="3838918"/>
                  <a:pt x="566130" y="3822280"/>
                  <a:pt x="566697" y="3806209"/>
                </a:cubicBezTo>
                <a:cubicBezTo>
                  <a:pt x="567426" y="3785442"/>
                  <a:pt x="568154" y="3763947"/>
                  <a:pt x="570705" y="3743180"/>
                </a:cubicBezTo>
                <a:cubicBezTo>
                  <a:pt x="574348" y="3713709"/>
                  <a:pt x="576170" y="3677681"/>
                  <a:pt x="575805" y="3641734"/>
                </a:cubicBezTo>
                <a:cubicBezTo>
                  <a:pt x="575441" y="3606879"/>
                  <a:pt x="574793" y="3574616"/>
                  <a:pt x="573984" y="3545793"/>
                </a:cubicBezTo>
                <a:cubicBezTo>
                  <a:pt x="573822" y="3539721"/>
                  <a:pt x="572688" y="3532070"/>
                  <a:pt x="571555" y="3523933"/>
                </a:cubicBezTo>
                <a:cubicBezTo>
                  <a:pt x="567061" y="3492722"/>
                  <a:pt x="561475" y="3453820"/>
                  <a:pt x="593617" y="3443457"/>
                </a:cubicBezTo>
                <a:cubicBezTo>
                  <a:pt x="598556" y="3441837"/>
                  <a:pt x="604385" y="3441068"/>
                  <a:pt x="611388" y="3441068"/>
                </a:cubicBezTo>
                <a:cubicBezTo>
                  <a:pt x="622925" y="3441068"/>
                  <a:pt x="635313" y="3443173"/>
                  <a:pt x="647295" y="3445157"/>
                </a:cubicBezTo>
                <a:cubicBezTo>
                  <a:pt x="655068" y="3446452"/>
                  <a:pt x="662395" y="3447707"/>
                  <a:pt x="668791" y="3448193"/>
                </a:cubicBezTo>
                <a:cubicBezTo>
                  <a:pt x="698018" y="3450541"/>
                  <a:pt x="722550" y="3455601"/>
                  <a:pt x="746069" y="3464223"/>
                </a:cubicBezTo>
                <a:cubicBezTo>
                  <a:pt x="754247" y="3467219"/>
                  <a:pt x="762262" y="3470458"/>
                  <a:pt x="770763" y="3473899"/>
                </a:cubicBezTo>
                <a:cubicBezTo>
                  <a:pt x="787684" y="3480780"/>
                  <a:pt x="805172" y="3487865"/>
                  <a:pt x="823915" y="3492641"/>
                </a:cubicBezTo>
                <a:cubicBezTo>
                  <a:pt x="873666" y="3505231"/>
                  <a:pt x="928721" y="3517618"/>
                  <a:pt x="992236" y="3530572"/>
                </a:cubicBezTo>
                <a:cubicBezTo>
                  <a:pt x="1029843" y="3538304"/>
                  <a:pt x="1068219" y="3541826"/>
                  <a:pt x="1105341" y="3545227"/>
                </a:cubicBezTo>
                <a:cubicBezTo>
                  <a:pt x="1121816" y="3546724"/>
                  <a:pt x="1138819" y="3548303"/>
                  <a:pt x="1155537" y="3550206"/>
                </a:cubicBezTo>
                <a:cubicBezTo>
                  <a:pt x="1167965" y="3551663"/>
                  <a:pt x="1180514" y="3552959"/>
                  <a:pt x="1193063" y="3554254"/>
                </a:cubicBezTo>
                <a:cubicBezTo>
                  <a:pt x="1236338" y="3558707"/>
                  <a:pt x="1281070" y="3563322"/>
                  <a:pt x="1322199" y="3574454"/>
                </a:cubicBezTo>
                <a:cubicBezTo>
                  <a:pt x="1367862" y="3586801"/>
                  <a:pt x="1409233" y="3620076"/>
                  <a:pt x="1436396" y="3644041"/>
                </a:cubicBezTo>
                <a:cubicBezTo>
                  <a:pt x="1500519" y="3700796"/>
                  <a:pt x="1545857" y="3785159"/>
                  <a:pt x="1574923" y="3901907"/>
                </a:cubicBezTo>
                <a:cubicBezTo>
                  <a:pt x="1577959" y="3913930"/>
                  <a:pt x="1581117" y="3926034"/>
                  <a:pt x="1584234" y="3938097"/>
                </a:cubicBezTo>
                <a:cubicBezTo>
                  <a:pt x="1604717" y="4016833"/>
                  <a:pt x="1625930" y="4098281"/>
                  <a:pt x="1617024" y="4174953"/>
                </a:cubicBezTo>
                <a:cubicBezTo>
                  <a:pt x="1609130" y="4242921"/>
                  <a:pt x="1592006" y="4310930"/>
                  <a:pt x="1520759" y="4348253"/>
                </a:cubicBezTo>
                <a:cubicBezTo>
                  <a:pt x="1501045" y="4358576"/>
                  <a:pt x="1479833" y="4365984"/>
                  <a:pt x="1458297" y="4372178"/>
                </a:cubicBezTo>
                <a:lnTo>
                  <a:pt x="1476311" y="4372178"/>
                </a:lnTo>
                <a:cubicBezTo>
                  <a:pt x="1492422" y="4366915"/>
                  <a:pt x="1508210" y="4360802"/>
                  <a:pt x="1523228" y="4352949"/>
                </a:cubicBezTo>
                <a:cubicBezTo>
                  <a:pt x="1596662" y="4314492"/>
                  <a:pt x="1614271" y="4244945"/>
                  <a:pt x="1622286" y="4175560"/>
                </a:cubicBezTo>
                <a:cubicBezTo>
                  <a:pt x="1631273" y="4097917"/>
                  <a:pt x="1609980" y="4015983"/>
                  <a:pt x="1589334" y="3936761"/>
                </a:cubicBezTo>
                <a:cubicBezTo>
                  <a:pt x="1586177" y="3924698"/>
                  <a:pt x="1583060" y="3912634"/>
                  <a:pt x="1580024" y="3900612"/>
                </a:cubicBezTo>
                <a:cubicBezTo>
                  <a:pt x="1550675" y="3782770"/>
                  <a:pt x="1504810" y="3697557"/>
                  <a:pt x="1439878" y="3640074"/>
                </a:cubicBezTo>
                <a:cubicBezTo>
                  <a:pt x="1412310" y="3615745"/>
                  <a:pt x="1370290" y="3581943"/>
                  <a:pt x="1323575" y="3569313"/>
                </a:cubicBezTo>
                <a:cubicBezTo>
                  <a:pt x="1282041" y="3558100"/>
                  <a:pt x="1237107" y="3553444"/>
                  <a:pt x="1193630" y="3548951"/>
                </a:cubicBezTo>
                <a:cubicBezTo>
                  <a:pt x="1181081" y="3547656"/>
                  <a:pt x="1168572" y="3546360"/>
                  <a:pt x="1156145" y="3544943"/>
                </a:cubicBezTo>
                <a:cubicBezTo>
                  <a:pt x="1139345" y="3543000"/>
                  <a:pt x="1122302" y="3541462"/>
                  <a:pt x="1105826" y="3539964"/>
                </a:cubicBezTo>
                <a:cubicBezTo>
                  <a:pt x="1068867" y="3536563"/>
                  <a:pt x="1030612" y="3533042"/>
                  <a:pt x="993288" y="3525391"/>
                </a:cubicBezTo>
                <a:cubicBezTo>
                  <a:pt x="929854" y="3512477"/>
                  <a:pt x="874840" y="3500090"/>
                  <a:pt x="825210" y="3487541"/>
                </a:cubicBezTo>
                <a:cubicBezTo>
                  <a:pt x="806832" y="3482886"/>
                  <a:pt x="789506" y="3475842"/>
                  <a:pt x="772747" y="3469041"/>
                </a:cubicBezTo>
                <a:cubicBezTo>
                  <a:pt x="764610" y="3465721"/>
                  <a:pt x="756190" y="3462321"/>
                  <a:pt x="747891" y="3459285"/>
                </a:cubicBezTo>
                <a:cubicBezTo>
                  <a:pt x="723926" y="3450541"/>
                  <a:pt x="698949" y="3445359"/>
                  <a:pt x="669236" y="3442971"/>
                </a:cubicBezTo>
                <a:cubicBezTo>
                  <a:pt x="663083" y="3442485"/>
                  <a:pt x="655837" y="3441271"/>
                  <a:pt x="648226" y="3439975"/>
                </a:cubicBezTo>
                <a:cubicBezTo>
                  <a:pt x="636608" y="3438032"/>
                  <a:pt x="623411" y="3435806"/>
                  <a:pt x="611469" y="3435806"/>
                </a:cubicBezTo>
                <a:cubicBezTo>
                  <a:pt x="603899" y="3435806"/>
                  <a:pt x="597544" y="3436656"/>
                  <a:pt x="592079" y="3438437"/>
                </a:cubicBezTo>
                <a:cubicBezTo>
                  <a:pt x="555686" y="3450177"/>
                  <a:pt x="561880" y="3493249"/>
                  <a:pt x="566414" y="3524702"/>
                </a:cubicBezTo>
                <a:cubicBezTo>
                  <a:pt x="567547" y="3532677"/>
                  <a:pt x="568640" y="3540207"/>
                  <a:pt x="568802" y="3545955"/>
                </a:cubicBezTo>
                <a:cubicBezTo>
                  <a:pt x="569652" y="3574738"/>
                  <a:pt x="570259" y="3607001"/>
                  <a:pt x="570624" y="3641815"/>
                </a:cubicBezTo>
                <a:cubicBezTo>
                  <a:pt x="570948" y="3677560"/>
                  <a:pt x="569166" y="3713305"/>
                  <a:pt x="565564" y="3742573"/>
                </a:cubicBezTo>
                <a:cubicBezTo>
                  <a:pt x="562973" y="3763623"/>
                  <a:pt x="562204" y="3785199"/>
                  <a:pt x="561515" y="3806088"/>
                </a:cubicBezTo>
                <a:cubicBezTo>
                  <a:pt x="560949" y="3822118"/>
                  <a:pt x="560382" y="3838675"/>
                  <a:pt x="559006" y="3854827"/>
                </a:cubicBezTo>
                <a:cubicBezTo>
                  <a:pt x="555565" y="3894175"/>
                  <a:pt x="552812" y="3940486"/>
                  <a:pt x="558398" y="3985420"/>
                </a:cubicBezTo>
                <a:cubicBezTo>
                  <a:pt x="560625" y="4003353"/>
                  <a:pt x="561556" y="4021731"/>
                  <a:pt x="562487" y="4039543"/>
                </a:cubicBezTo>
                <a:cubicBezTo>
                  <a:pt x="563661" y="4062860"/>
                  <a:pt x="564875" y="4086987"/>
                  <a:pt x="569045" y="4110466"/>
                </a:cubicBezTo>
                <a:cubicBezTo>
                  <a:pt x="580501" y="4175925"/>
                  <a:pt x="596127" y="4243731"/>
                  <a:pt x="649117" y="4290163"/>
                </a:cubicBezTo>
                <a:cubicBezTo>
                  <a:pt x="671422" y="4309796"/>
                  <a:pt x="691379" y="4313885"/>
                  <a:pt x="714454" y="4318662"/>
                </a:cubicBezTo>
                <a:cubicBezTo>
                  <a:pt x="721295" y="4320078"/>
                  <a:pt x="728420" y="4321536"/>
                  <a:pt x="735990" y="4323479"/>
                </a:cubicBezTo>
                <a:cubicBezTo>
                  <a:pt x="775095" y="4333518"/>
                  <a:pt x="815981" y="4345784"/>
                  <a:pt x="855571" y="4357645"/>
                </a:cubicBezTo>
                <a:cubicBezTo>
                  <a:pt x="866299" y="4360843"/>
                  <a:pt x="876986" y="4364081"/>
                  <a:pt x="887592" y="4367199"/>
                </a:cubicBezTo>
                <a:cubicBezTo>
                  <a:pt x="893664" y="4369020"/>
                  <a:pt x="899858" y="4370680"/>
                  <a:pt x="906092" y="4372259"/>
                </a:cubicBezTo>
                <a:lnTo>
                  <a:pt x="928964" y="4372259"/>
                </a:lnTo>
                <a:cubicBezTo>
                  <a:pt x="915403" y="4369304"/>
                  <a:pt x="902044" y="4365984"/>
                  <a:pt x="889090" y="4362138"/>
                </a:cubicBezTo>
                <a:close/>
                <a:moveTo>
                  <a:pt x="6759316" y="4331615"/>
                </a:moveTo>
                <a:cubicBezTo>
                  <a:pt x="6730615" y="4345460"/>
                  <a:pt x="6703331" y="4358900"/>
                  <a:pt x="6677140" y="4372137"/>
                </a:cubicBezTo>
                <a:lnTo>
                  <a:pt x="6688919" y="4372137"/>
                </a:lnTo>
                <a:cubicBezTo>
                  <a:pt x="6712196" y="4360438"/>
                  <a:pt x="6736364" y="4348577"/>
                  <a:pt x="6761624" y="4336392"/>
                </a:cubicBezTo>
                <a:cubicBezTo>
                  <a:pt x="6866065" y="4285993"/>
                  <a:pt x="6996010" y="4223288"/>
                  <a:pt x="7010462" y="4081805"/>
                </a:cubicBezTo>
                <a:cubicBezTo>
                  <a:pt x="7015927" y="4028330"/>
                  <a:pt x="7007993" y="3976676"/>
                  <a:pt x="7000342" y="3926762"/>
                </a:cubicBezTo>
                <a:cubicBezTo>
                  <a:pt x="6998844" y="3917006"/>
                  <a:pt x="6997346" y="3907291"/>
                  <a:pt x="6995970" y="3897575"/>
                </a:cubicBezTo>
                <a:cubicBezTo>
                  <a:pt x="6994229" y="3885431"/>
                  <a:pt x="6992650" y="3873327"/>
                  <a:pt x="6991112" y="3861304"/>
                </a:cubicBezTo>
                <a:cubicBezTo>
                  <a:pt x="6984676" y="3811917"/>
                  <a:pt x="6978604" y="3765242"/>
                  <a:pt x="6962289" y="3718932"/>
                </a:cubicBezTo>
                <a:cubicBezTo>
                  <a:pt x="6931402" y="3631087"/>
                  <a:pt x="6854650" y="3558545"/>
                  <a:pt x="6780448" y="3488391"/>
                </a:cubicBezTo>
                <a:cubicBezTo>
                  <a:pt x="6736890" y="3447222"/>
                  <a:pt x="6695761" y="3408359"/>
                  <a:pt x="6663336" y="3366704"/>
                </a:cubicBezTo>
                <a:cubicBezTo>
                  <a:pt x="6649734" y="3349257"/>
                  <a:pt x="6636294" y="3331243"/>
                  <a:pt x="6623300" y="3313836"/>
                </a:cubicBezTo>
                <a:cubicBezTo>
                  <a:pt x="6588202" y="3266918"/>
                  <a:pt x="6551972" y="3218421"/>
                  <a:pt x="6509507" y="3175795"/>
                </a:cubicBezTo>
                <a:cubicBezTo>
                  <a:pt x="6452793" y="3118837"/>
                  <a:pt x="6377740" y="3075280"/>
                  <a:pt x="6286374" y="3046255"/>
                </a:cubicBezTo>
                <a:cubicBezTo>
                  <a:pt x="6238566" y="3031074"/>
                  <a:pt x="6191607" y="3023707"/>
                  <a:pt x="6142868" y="3023707"/>
                </a:cubicBezTo>
                <a:cubicBezTo>
                  <a:pt x="6052635" y="3023707"/>
                  <a:pt x="5959043" y="3049412"/>
                  <a:pt x="5848326" y="3104669"/>
                </a:cubicBezTo>
                <a:cubicBezTo>
                  <a:pt x="5828207" y="3114709"/>
                  <a:pt x="5807683" y="3126205"/>
                  <a:pt x="5787847" y="3137337"/>
                </a:cubicBezTo>
                <a:cubicBezTo>
                  <a:pt x="5746395" y="3160574"/>
                  <a:pt x="5703525" y="3184619"/>
                  <a:pt x="5659441" y="3198302"/>
                </a:cubicBezTo>
                <a:cubicBezTo>
                  <a:pt x="5650252" y="3201136"/>
                  <a:pt x="5640496" y="3204334"/>
                  <a:pt x="5630335" y="3207694"/>
                </a:cubicBezTo>
                <a:cubicBezTo>
                  <a:pt x="5584024" y="3222915"/>
                  <a:pt x="5531560" y="3240119"/>
                  <a:pt x="5485938" y="3240119"/>
                </a:cubicBezTo>
                <a:lnTo>
                  <a:pt x="5485938" y="3240119"/>
                </a:lnTo>
                <a:cubicBezTo>
                  <a:pt x="5479218" y="3240119"/>
                  <a:pt x="5472782" y="3239715"/>
                  <a:pt x="5466790" y="3238986"/>
                </a:cubicBezTo>
                <a:cubicBezTo>
                  <a:pt x="5341015" y="3223117"/>
                  <a:pt x="5262036" y="3143491"/>
                  <a:pt x="5178402" y="3059168"/>
                </a:cubicBezTo>
                <a:lnTo>
                  <a:pt x="5166622" y="3047307"/>
                </a:lnTo>
                <a:cubicBezTo>
                  <a:pt x="5097602" y="2977922"/>
                  <a:pt x="5017813" y="2917120"/>
                  <a:pt x="4940615" y="2858341"/>
                </a:cubicBezTo>
                <a:cubicBezTo>
                  <a:pt x="4895641" y="2824053"/>
                  <a:pt x="4849128" y="2788632"/>
                  <a:pt x="4805975" y="2752361"/>
                </a:cubicBezTo>
                <a:cubicBezTo>
                  <a:pt x="4785693" y="2735318"/>
                  <a:pt x="4765453" y="2718519"/>
                  <a:pt x="4745334" y="2701840"/>
                </a:cubicBezTo>
                <a:cubicBezTo>
                  <a:pt x="4633443" y="2609057"/>
                  <a:pt x="4527747" y="2521415"/>
                  <a:pt x="4437393" y="2407946"/>
                </a:cubicBezTo>
                <a:cubicBezTo>
                  <a:pt x="4399705" y="2360583"/>
                  <a:pt x="4386144" y="2317673"/>
                  <a:pt x="4370396" y="2267962"/>
                </a:cubicBezTo>
                <a:cubicBezTo>
                  <a:pt x="4365215" y="2251527"/>
                  <a:pt x="4359831" y="2234525"/>
                  <a:pt x="4353232" y="2216106"/>
                </a:cubicBezTo>
                <a:cubicBezTo>
                  <a:pt x="4331332" y="2154898"/>
                  <a:pt x="4300080" y="2097293"/>
                  <a:pt x="4269841" y="2041591"/>
                </a:cubicBezTo>
                <a:lnTo>
                  <a:pt x="4261097" y="2025439"/>
                </a:lnTo>
                <a:cubicBezTo>
                  <a:pt x="4250127" y="2005117"/>
                  <a:pt x="4238468" y="1984512"/>
                  <a:pt x="4226162" y="1962652"/>
                </a:cubicBezTo>
                <a:cubicBezTo>
                  <a:pt x="4169043" y="1861409"/>
                  <a:pt x="4104313" y="1746645"/>
                  <a:pt x="4093302" y="1636293"/>
                </a:cubicBezTo>
                <a:cubicBezTo>
                  <a:pt x="4084275" y="1546060"/>
                  <a:pt x="4104151" y="1448581"/>
                  <a:pt x="4126982" y="1356689"/>
                </a:cubicBezTo>
                <a:cubicBezTo>
                  <a:pt x="4129857" y="1345152"/>
                  <a:pt x="4132609" y="1333371"/>
                  <a:pt x="4135362" y="1321470"/>
                </a:cubicBezTo>
                <a:cubicBezTo>
                  <a:pt x="4150826" y="1254919"/>
                  <a:pt x="4166816" y="1186141"/>
                  <a:pt x="4209686" y="1134285"/>
                </a:cubicBezTo>
                <a:cubicBezTo>
                  <a:pt x="4233044" y="1106029"/>
                  <a:pt x="4249803" y="1101900"/>
                  <a:pt x="4280204" y="1094411"/>
                </a:cubicBezTo>
                <a:lnTo>
                  <a:pt x="4287612" y="1092589"/>
                </a:lnTo>
                <a:cubicBezTo>
                  <a:pt x="4322143" y="1083926"/>
                  <a:pt x="4352382" y="1069515"/>
                  <a:pt x="4384363" y="1054294"/>
                </a:cubicBezTo>
                <a:cubicBezTo>
                  <a:pt x="4392823" y="1050246"/>
                  <a:pt x="4401324" y="1046197"/>
                  <a:pt x="4409947" y="1042230"/>
                </a:cubicBezTo>
                <a:cubicBezTo>
                  <a:pt x="4444639" y="1026321"/>
                  <a:pt x="4481194" y="1013408"/>
                  <a:pt x="4516574" y="1000939"/>
                </a:cubicBezTo>
                <a:cubicBezTo>
                  <a:pt x="4539487" y="992843"/>
                  <a:pt x="4563168" y="984504"/>
                  <a:pt x="4586162" y="975396"/>
                </a:cubicBezTo>
                <a:cubicBezTo>
                  <a:pt x="4653644" y="948678"/>
                  <a:pt x="4723636" y="923944"/>
                  <a:pt x="4791361" y="900060"/>
                </a:cubicBezTo>
                <a:cubicBezTo>
                  <a:pt x="4865846" y="873747"/>
                  <a:pt x="4942882" y="846544"/>
                  <a:pt x="5017125" y="816507"/>
                </a:cubicBezTo>
                <a:lnTo>
                  <a:pt x="5048296" y="803877"/>
                </a:lnTo>
                <a:cubicBezTo>
                  <a:pt x="5238031" y="727003"/>
                  <a:pt x="5417241" y="654420"/>
                  <a:pt x="5617017" y="604588"/>
                </a:cubicBezTo>
                <a:cubicBezTo>
                  <a:pt x="5727166" y="577101"/>
                  <a:pt x="5834118" y="563742"/>
                  <a:pt x="5943903" y="563742"/>
                </a:cubicBezTo>
                <a:cubicBezTo>
                  <a:pt x="6020210" y="563742"/>
                  <a:pt x="6096031" y="570138"/>
                  <a:pt x="6175699" y="583294"/>
                </a:cubicBezTo>
                <a:cubicBezTo>
                  <a:pt x="6303093" y="604345"/>
                  <a:pt x="6444858" y="641466"/>
                  <a:pt x="6530314" y="757242"/>
                </a:cubicBezTo>
                <a:cubicBezTo>
                  <a:pt x="6554846" y="790477"/>
                  <a:pt x="6570026" y="813633"/>
                  <a:pt x="6574115" y="854762"/>
                </a:cubicBezTo>
                <a:cubicBezTo>
                  <a:pt x="6574560" y="859174"/>
                  <a:pt x="6574925" y="863303"/>
                  <a:pt x="6575289" y="867189"/>
                </a:cubicBezTo>
                <a:cubicBezTo>
                  <a:pt x="6578649" y="903380"/>
                  <a:pt x="6580349" y="921556"/>
                  <a:pt x="6607876" y="956451"/>
                </a:cubicBezTo>
                <a:cubicBezTo>
                  <a:pt x="6662809" y="1025997"/>
                  <a:pt x="6700335" y="1078502"/>
                  <a:pt x="6720697" y="1170961"/>
                </a:cubicBezTo>
                <a:cubicBezTo>
                  <a:pt x="6724948" y="1190230"/>
                  <a:pt x="6729239" y="1209499"/>
                  <a:pt x="6733530" y="1228808"/>
                </a:cubicBezTo>
                <a:cubicBezTo>
                  <a:pt x="6749399" y="1300015"/>
                  <a:pt x="6765834" y="1373650"/>
                  <a:pt x="6779071" y="1446274"/>
                </a:cubicBezTo>
                <a:cubicBezTo>
                  <a:pt x="6785832" y="1483274"/>
                  <a:pt x="6789637" y="1521043"/>
                  <a:pt x="6793321" y="1557557"/>
                </a:cubicBezTo>
                <a:cubicBezTo>
                  <a:pt x="6798300" y="1607025"/>
                  <a:pt x="6803441" y="1658193"/>
                  <a:pt x="6815990" y="1707904"/>
                </a:cubicBezTo>
                <a:cubicBezTo>
                  <a:pt x="6833640" y="1778018"/>
                  <a:pt x="6856957" y="1846836"/>
                  <a:pt x="6879505" y="1913387"/>
                </a:cubicBezTo>
                <a:cubicBezTo>
                  <a:pt x="6918286" y="2027989"/>
                  <a:pt x="6958403" y="2146478"/>
                  <a:pt x="6969697" y="2272415"/>
                </a:cubicBezTo>
                <a:lnTo>
                  <a:pt x="6970629" y="2282657"/>
                </a:lnTo>
                <a:cubicBezTo>
                  <a:pt x="6983947" y="2431182"/>
                  <a:pt x="6997711" y="2584809"/>
                  <a:pt x="6976458" y="2732930"/>
                </a:cubicBezTo>
                <a:cubicBezTo>
                  <a:pt x="6957593" y="2864292"/>
                  <a:pt x="6941158" y="3017391"/>
                  <a:pt x="6962330" y="3156890"/>
                </a:cubicBezTo>
                <a:cubicBezTo>
                  <a:pt x="6981923" y="3285985"/>
                  <a:pt x="7013296" y="3394474"/>
                  <a:pt x="7054425" y="3517659"/>
                </a:cubicBezTo>
                <a:lnTo>
                  <a:pt x="7059971" y="3534256"/>
                </a:lnTo>
                <a:cubicBezTo>
                  <a:pt x="7095473" y="3640398"/>
                  <a:pt x="7132189" y="3750183"/>
                  <a:pt x="7131947" y="3862802"/>
                </a:cubicBezTo>
                <a:cubicBezTo>
                  <a:pt x="7131542" y="4049623"/>
                  <a:pt x="7105593" y="4218025"/>
                  <a:pt x="7053089" y="4372340"/>
                </a:cubicBezTo>
                <a:lnTo>
                  <a:pt x="7058676" y="4372340"/>
                </a:lnTo>
                <a:cubicBezTo>
                  <a:pt x="7110977" y="4217985"/>
                  <a:pt x="7136845" y="4049583"/>
                  <a:pt x="7137249" y="3862842"/>
                </a:cubicBezTo>
                <a:cubicBezTo>
                  <a:pt x="7137492" y="3749333"/>
                  <a:pt x="7100614" y="3639143"/>
                  <a:pt x="7064990" y="3532596"/>
                </a:cubicBezTo>
                <a:lnTo>
                  <a:pt x="7059444" y="3515999"/>
                </a:lnTo>
                <a:cubicBezTo>
                  <a:pt x="7018437" y="3393058"/>
                  <a:pt x="6987104" y="3284811"/>
                  <a:pt x="6967552" y="3156121"/>
                </a:cubicBezTo>
                <a:cubicBezTo>
                  <a:pt x="6946461" y="3017311"/>
                  <a:pt x="6962856" y="2864656"/>
                  <a:pt x="6981680" y="2733699"/>
                </a:cubicBezTo>
                <a:cubicBezTo>
                  <a:pt x="7003054" y="2584971"/>
                  <a:pt x="6989250" y="2431061"/>
                  <a:pt x="6975891" y="2282212"/>
                </a:cubicBezTo>
                <a:lnTo>
                  <a:pt x="6974960" y="2271970"/>
                </a:lnTo>
                <a:cubicBezTo>
                  <a:pt x="6963625" y="2145385"/>
                  <a:pt x="6923387" y="2026572"/>
                  <a:pt x="6884525" y="1911727"/>
                </a:cubicBezTo>
                <a:cubicBezTo>
                  <a:pt x="6862017" y="1845257"/>
                  <a:pt x="6838781" y="1776520"/>
                  <a:pt x="6821131" y="1706649"/>
                </a:cubicBezTo>
                <a:cubicBezTo>
                  <a:pt x="6808704" y="1657343"/>
                  <a:pt x="6803563" y="1606377"/>
                  <a:pt x="6798584" y="1557071"/>
                </a:cubicBezTo>
                <a:cubicBezTo>
                  <a:pt x="6794900" y="1520435"/>
                  <a:pt x="6791094" y="1482545"/>
                  <a:pt x="6784294" y="1445343"/>
                </a:cubicBezTo>
                <a:cubicBezTo>
                  <a:pt x="6771016" y="1372598"/>
                  <a:pt x="6754580" y="1298922"/>
                  <a:pt x="6738712" y="1227675"/>
                </a:cubicBezTo>
                <a:cubicBezTo>
                  <a:pt x="6734380" y="1208365"/>
                  <a:pt x="6730089" y="1189096"/>
                  <a:pt x="6725879" y="1169868"/>
                </a:cubicBezTo>
                <a:cubicBezTo>
                  <a:pt x="6705274" y="1076316"/>
                  <a:pt x="6667424" y="1023366"/>
                  <a:pt x="6612046" y="953252"/>
                </a:cubicBezTo>
                <a:cubicBezTo>
                  <a:pt x="6585450" y="919613"/>
                  <a:pt x="6583911" y="903056"/>
                  <a:pt x="6580551" y="866785"/>
                </a:cubicBezTo>
                <a:cubicBezTo>
                  <a:pt x="6580187" y="862858"/>
                  <a:pt x="6579782" y="858729"/>
                  <a:pt x="6579377" y="854316"/>
                </a:cubicBezTo>
                <a:cubicBezTo>
                  <a:pt x="6575127" y="811811"/>
                  <a:pt x="6559623" y="788130"/>
                  <a:pt x="6534564" y="754166"/>
                </a:cubicBezTo>
                <a:cubicBezTo>
                  <a:pt x="6448015" y="636851"/>
                  <a:pt x="6305036" y="599365"/>
                  <a:pt x="6176589" y="578153"/>
                </a:cubicBezTo>
                <a:cubicBezTo>
                  <a:pt x="6096639" y="564956"/>
                  <a:pt x="6020534" y="558520"/>
                  <a:pt x="5943903" y="558520"/>
                </a:cubicBezTo>
                <a:cubicBezTo>
                  <a:pt x="5833632" y="558520"/>
                  <a:pt x="5726316" y="571919"/>
                  <a:pt x="5615721" y="599527"/>
                </a:cubicBezTo>
                <a:cubicBezTo>
                  <a:pt x="5415582" y="649441"/>
                  <a:pt x="5236209" y="722145"/>
                  <a:pt x="5046312" y="799059"/>
                </a:cubicBezTo>
                <a:lnTo>
                  <a:pt x="5015141" y="811690"/>
                </a:lnTo>
                <a:cubicBezTo>
                  <a:pt x="4941020" y="841686"/>
                  <a:pt x="4864025" y="868890"/>
                  <a:pt x="4789580" y="895162"/>
                </a:cubicBezTo>
                <a:cubicBezTo>
                  <a:pt x="4721855" y="919086"/>
                  <a:pt x="4651782" y="943820"/>
                  <a:pt x="4584219" y="970578"/>
                </a:cubicBezTo>
                <a:cubicBezTo>
                  <a:pt x="4561306" y="979646"/>
                  <a:pt x="4537665" y="987985"/>
                  <a:pt x="4514834" y="996041"/>
                </a:cubicBezTo>
                <a:cubicBezTo>
                  <a:pt x="4479332" y="1008550"/>
                  <a:pt x="4442655" y="1021504"/>
                  <a:pt x="4407760" y="1037534"/>
                </a:cubicBezTo>
                <a:cubicBezTo>
                  <a:pt x="4399097" y="1041502"/>
                  <a:pt x="4390596" y="1045590"/>
                  <a:pt x="4382096" y="1049598"/>
                </a:cubicBezTo>
                <a:cubicBezTo>
                  <a:pt x="4350358" y="1064738"/>
                  <a:pt x="4320362" y="1079028"/>
                  <a:pt x="4286317" y="1087529"/>
                </a:cubicBezTo>
                <a:lnTo>
                  <a:pt x="4278909" y="1089351"/>
                </a:lnTo>
                <a:cubicBezTo>
                  <a:pt x="4247414" y="1097123"/>
                  <a:pt x="4230048" y="1101373"/>
                  <a:pt x="4205597" y="1130965"/>
                </a:cubicBezTo>
                <a:cubicBezTo>
                  <a:pt x="4161918" y="1183753"/>
                  <a:pt x="4145806" y="1253178"/>
                  <a:pt x="4130181" y="1320296"/>
                </a:cubicBezTo>
                <a:cubicBezTo>
                  <a:pt x="4127428" y="1332198"/>
                  <a:pt x="4124716" y="1343937"/>
                  <a:pt x="4121842" y="1355434"/>
                </a:cubicBezTo>
                <a:cubicBezTo>
                  <a:pt x="4098929" y="1447812"/>
                  <a:pt x="4078931" y="1545817"/>
                  <a:pt x="4088040" y="1636859"/>
                </a:cubicBezTo>
                <a:cubicBezTo>
                  <a:pt x="4099172" y="1748345"/>
                  <a:pt x="4164185" y="1863595"/>
                  <a:pt x="4221547" y="1965324"/>
                </a:cubicBezTo>
                <a:cubicBezTo>
                  <a:pt x="4233853" y="1987144"/>
                  <a:pt x="4245471" y="2007708"/>
                  <a:pt x="4256442" y="2027989"/>
                </a:cubicBezTo>
                <a:lnTo>
                  <a:pt x="4265186" y="2044182"/>
                </a:lnTo>
                <a:cubicBezTo>
                  <a:pt x="4295304" y="2099682"/>
                  <a:pt x="4326474" y="2157125"/>
                  <a:pt x="4348253" y="2217927"/>
                </a:cubicBezTo>
                <a:cubicBezTo>
                  <a:pt x="4354811" y="2236225"/>
                  <a:pt x="4360155" y="2253187"/>
                  <a:pt x="4365336" y="2269581"/>
                </a:cubicBezTo>
                <a:cubicBezTo>
                  <a:pt x="4381205" y="2319819"/>
                  <a:pt x="4394928" y="2363174"/>
                  <a:pt x="4433223" y="2411266"/>
                </a:cubicBezTo>
                <a:cubicBezTo>
                  <a:pt x="4523942" y="2525180"/>
                  <a:pt x="4629801" y="2612984"/>
                  <a:pt x="4741933" y="2705969"/>
                </a:cubicBezTo>
                <a:cubicBezTo>
                  <a:pt x="4762052" y="2722647"/>
                  <a:pt x="4782293" y="2739447"/>
                  <a:pt x="4802534" y="2756490"/>
                </a:cubicBezTo>
                <a:cubicBezTo>
                  <a:pt x="4845768" y="2792842"/>
                  <a:pt x="4892362" y="2828344"/>
                  <a:pt x="4937377" y="2862632"/>
                </a:cubicBezTo>
                <a:cubicBezTo>
                  <a:pt x="5014412" y="2921330"/>
                  <a:pt x="5094080" y="2982011"/>
                  <a:pt x="5162857" y="3051153"/>
                </a:cubicBezTo>
                <a:lnTo>
                  <a:pt x="5174638" y="3063014"/>
                </a:lnTo>
                <a:cubicBezTo>
                  <a:pt x="5258919" y="3147984"/>
                  <a:pt x="5338546" y="3228218"/>
                  <a:pt x="5466143" y="3244329"/>
                </a:cubicBezTo>
                <a:cubicBezTo>
                  <a:pt x="5472377" y="3245098"/>
                  <a:pt x="5479016" y="3245503"/>
                  <a:pt x="5485938" y="3245503"/>
                </a:cubicBezTo>
                <a:lnTo>
                  <a:pt x="5485938" y="3245503"/>
                </a:lnTo>
                <a:cubicBezTo>
                  <a:pt x="5532411" y="3245503"/>
                  <a:pt x="5585320" y="3228137"/>
                  <a:pt x="5631995" y="3212795"/>
                </a:cubicBezTo>
                <a:cubicBezTo>
                  <a:pt x="5642115" y="3209475"/>
                  <a:pt x="5651831" y="3206277"/>
                  <a:pt x="5661020" y="3203443"/>
                </a:cubicBezTo>
                <a:cubicBezTo>
                  <a:pt x="5705670" y="3189599"/>
                  <a:pt x="5748742" y="3165431"/>
                  <a:pt x="5790438" y="3142074"/>
                </a:cubicBezTo>
                <a:cubicBezTo>
                  <a:pt x="5810234" y="3130982"/>
                  <a:pt x="5830676" y="3119526"/>
                  <a:pt x="5850674" y="3109527"/>
                </a:cubicBezTo>
                <a:cubicBezTo>
                  <a:pt x="5960662" y="3054675"/>
                  <a:pt x="6053526" y="3029131"/>
                  <a:pt x="6142868" y="3029131"/>
                </a:cubicBezTo>
                <a:cubicBezTo>
                  <a:pt x="6191081" y="3029131"/>
                  <a:pt x="6237513" y="3036418"/>
                  <a:pt x="6284795" y="3051436"/>
                </a:cubicBezTo>
                <a:cubicBezTo>
                  <a:pt x="6375311" y="3080178"/>
                  <a:pt x="6449635" y="3123331"/>
                  <a:pt x="6505782" y="3179681"/>
                </a:cubicBezTo>
                <a:cubicBezTo>
                  <a:pt x="6547964" y="3222024"/>
                  <a:pt x="6584113" y="3270399"/>
                  <a:pt x="6619089" y="3317155"/>
                </a:cubicBezTo>
                <a:cubicBezTo>
                  <a:pt x="6632125" y="3334562"/>
                  <a:pt x="6645605" y="3352576"/>
                  <a:pt x="6659206" y="3370105"/>
                </a:cubicBezTo>
                <a:cubicBezTo>
                  <a:pt x="6691875" y="3412084"/>
                  <a:pt x="6733166" y="3451108"/>
                  <a:pt x="6776845" y="3492399"/>
                </a:cubicBezTo>
                <a:cubicBezTo>
                  <a:pt x="6850602" y="3562107"/>
                  <a:pt x="6926828" y="3634204"/>
                  <a:pt x="6957310" y="3720834"/>
                </a:cubicBezTo>
                <a:cubicBezTo>
                  <a:pt x="6973422" y="3766618"/>
                  <a:pt x="6979453" y="3813010"/>
                  <a:pt x="6985849" y="3862114"/>
                </a:cubicBezTo>
                <a:cubicBezTo>
                  <a:pt x="6987428" y="3874137"/>
                  <a:pt x="6989007" y="3886241"/>
                  <a:pt x="6990748" y="3898425"/>
                </a:cubicBezTo>
                <a:cubicBezTo>
                  <a:pt x="6992124" y="3908182"/>
                  <a:pt x="6993622" y="3917897"/>
                  <a:pt x="6995120" y="3927653"/>
                </a:cubicBezTo>
                <a:cubicBezTo>
                  <a:pt x="7002730" y="3977243"/>
                  <a:pt x="7010584" y="4028532"/>
                  <a:pt x="7005199" y="4081360"/>
                </a:cubicBezTo>
                <a:cubicBezTo>
                  <a:pt x="6991031" y="4219928"/>
                  <a:pt x="6862544" y="4281904"/>
                  <a:pt x="6759316" y="4331696"/>
                </a:cubicBezTo>
                <a:close/>
                <a:moveTo>
                  <a:pt x="431894" y="4178758"/>
                </a:moveTo>
                <a:cubicBezTo>
                  <a:pt x="426915" y="4148033"/>
                  <a:pt x="425660" y="4116255"/>
                  <a:pt x="424486" y="4085530"/>
                </a:cubicBezTo>
                <a:cubicBezTo>
                  <a:pt x="423474" y="4059136"/>
                  <a:pt x="422381" y="4031852"/>
                  <a:pt x="418981" y="4005174"/>
                </a:cubicBezTo>
                <a:cubicBezTo>
                  <a:pt x="411209" y="3944938"/>
                  <a:pt x="414488" y="3883083"/>
                  <a:pt x="419143" y="3825235"/>
                </a:cubicBezTo>
                <a:cubicBezTo>
                  <a:pt x="421086" y="3801392"/>
                  <a:pt x="421491" y="3777022"/>
                  <a:pt x="421896" y="3753503"/>
                </a:cubicBezTo>
                <a:cubicBezTo>
                  <a:pt x="422381" y="3725733"/>
                  <a:pt x="422867" y="3697072"/>
                  <a:pt x="425822" y="3669261"/>
                </a:cubicBezTo>
                <a:cubicBezTo>
                  <a:pt x="430275" y="3627323"/>
                  <a:pt x="431490" y="3577045"/>
                  <a:pt x="429182" y="3527658"/>
                </a:cubicBezTo>
                <a:cubicBezTo>
                  <a:pt x="427199" y="3485476"/>
                  <a:pt x="424891" y="3437668"/>
                  <a:pt x="421207" y="3393462"/>
                </a:cubicBezTo>
                <a:cubicBezTo>
                  <a:pt x="420560" y="3385488"/>
                  <a:pt x="418576" y="3375610"/>
                  <a:pt x="416350" y="3364154"/>
                </a:cubicBezTo>
                <a:cubicBezTo>
                  <a:pt x="407889" y="3321163"/>
                  <a:pt x="396271" y="3262303"/>
                  <a:pt x="443917" y="3250361"/>
                </a:cubicBezTo>
                <a:cubicBezTo>
                  <a:pt x="448127" y="3249309"/>
                  <a:pt x="452945" y="3248782"/>
                  <a:pt x="458288" y="3248782"/>
                </a:cubicBezTo>
                <a:cubicBezTo>
                  <a:pt x="476626" y="3248782"/>
                  <a:pt x="498689" y="3254976"/>
                  <a:pt x="518120" y="3260401"/>
                </a:cubicBezTo>
                <a:cubicBezTo>
                  <a:pt x="528766" y="3263396"/>
                  <a:pt x="538805" y="3266189"/>
                  <a:pt x="547266" y="3267728"/>
                </a:cubicBezTo>
                <a:cubicBezTo>
                  <a:pt x="589448" y="3275419"/>
                  <a:pt x="621549" y="3285216"/>
                  <a:pt x="651343" y="3299384"/>
                </a:cubicBezTo>
                <a:cubicBezTo>
                  <a:pt x="661464" y="3304201"/>
                  <a:pt x="671786" y="3309504"/>
                  <a:pt x="681704" y="3314645"/>
                </a:cubicBezTo>
                <a:cubicBezTo>
                  <a:pt x="704657" y="3326506"/>
                  <a:pt x="728420" y="3338813"/>
                  <a:pt x="754044" y="3346909"/>
                </a:cubicBezTo>
                <a:cubicBezTo>
                  <a:pt x="820353" y="3368081"/>
                  <a:pt x="893462" y="3387471"/>
                  <a:pt x="977501" y="3406214"/>
                </a:cubicBezTo>
                <a:cubicBezTo>
                  <a:pt x="1031179" y="3418237"/>
                  <a:pt x="1086031" y="3422407"/>
                  <a:pt x="1139102" y="3426414"/>
                </a:cubicBezTo>
                <a:cubicBezTo>
                  <a:pt x="1157561" y="3427831"/>
                  <a:pt x="1176628" y="3429248"/>
                  <a:pt x="1195371" y="3431029"/>
                </a:cubicBezTo>
                <a:cubicBezTo>
                  <a:pt x="1215409" y="3432932"/>
                  <a:pt x="1236054" y="3434470"/>
                  <a:pt x="1255971" y="3435927"/>
                </a:cubicBezTo>
                <a:cubicBezTo>
                  <a:pt x="1310540" y="3439975"/>
                  <a:pt x="1366971" y="3444145"/>
                  <a:pt x="1419273" y="3456411"/>
                </a:cubicBezTo>
                <a:cubicBezTo>
                  <a:pt x="1478537" y="3470296"/>
                  <a:pt x="1532539" y="3512275"/>
                  <a:pt x="1573021" y="3547251"/>
                </a:cubicBezTo>
                <a:cubicBezTo>
                  <a:pt x="1684425" y="3643758"/>
                  <a:pt x="1728873" y="3788236"/>
                  <a:pt x="1752636" y="3888507"/>
                </a:cubicBezTo>
                <a:cubicBezTo>
                  <a:pt x="1759113" y="3915670"/>
                  <a:pt x="1766521" y="3943441"/>
                  <a:pt x="1773646" y="3970239"/>
                </a:cubicBezTo>
                <a:cubicBezTo>
                  <a:pt x="1798137" y="4062172"/>
                  <a:pt x="1823478" y="4157263"/>
                  <a:pt x="1818134" y="4249115"/>
                </a:cubicBezTo>
                <a:cubicBezTo>
                  <a:pt x="1815787" y="4289717"/>
                  <a:pt x="1811657" y="4332546"/>
                  <a:pt x="1798703" y="4372097"/>
                </a:cubicBezTo>
                <a:lnTo>
                  <a:pt x="1804330" y="4372097"/>
                </a:lnTo>
                <a:cubicBezTo>
                  <a:pt x="1816960" y="4332546"/>
                  <a:pt x="1821090" y="4289920"/>
                  <a:pt x="1823437" y="4249438"/>
                </a:cubicBezTo>
                <a:cubicBezTo>
                  <a:pt x="1828822" y="4156737"/>
                  <a:pt x="1803399" y="4061241"/>
                  <a:pt x="1778787" y="3968903"/>
                </a:cubicBezTo>
                <a:cubicBezTo>
                  <a:pt x="1771662" y="3942105"/>
                  <a:pt x="1764254" y="3914375"/>
                  <a:pt x="1757777" y="3887293"/>
                </a:cubicBezTo>
                <a:cubicBezTo>
                  <a:pt x="1733852" y="3786292"/>
                  <a:pt x="1689040" y="3640762"/>
                  <a:pt x="1576461" y="3543243"/>
                </a:cubicBezTo>
                <a:cubicBezTo>
                  <a:pt x="1535535" y="3507862"/>
                  <a:pt x="1480845" y="3465398"/>
                  <a:pt x="1420487" y="3451270"/>
                </a:cubicBezTo>
                <a:cubicBezTo>
                  <a:pt x="1367781" y="3438923"/>
                  <a:pt x="1311147" y="3434713"/>
                  <a:pt x="1256376" y="3430665"/>
                </a:cubicBezTo>
                <a:cubicBezTo>
                  <a:pt x="1236459" y="3429167"/>
                  <a:pt x="1215854" y="3427669"/>
                  <a:pt x="1195897" y="3425766"/>
                </a:cubicBezTo>
                <a:cubicBezTo>
                  <a:pt x="1177073" y="3424026"/>
                  <a:pt x="1157966" y="3422568"/>
                  <a:pt x="1139507" y="3421152"/>
                </a:cubicBezTo>
                <a:cubicBezTo>
                  <a:pt x="1086638" y="3417144"/>
                  <a:pt x="1031989" y="3412974"/>
                  <a:pt x="978675" y="3401032"/>
                </a:cubicBezTo>
                <a:cubicBezTo>
                  <a:pt x="894757" y="3382330"/>
                  <a:pt x="821810" y="3362980"/>
                  <a:pt x="755664" y="3341849"/>
                </a:cubicBezTo>
                <a:cubicBezTo>
                  <a:pt x="730444" y="3333874"/>
                  <a:pt x="706924" y="3321730"/>
                  <a:pt x="684133" y="3309950"/>
                </a:cubicBezTo>
                <a:cubicBezTo>
                  <a:pt x="674134" y="3304768"/>
                  <a:pt x="663812" y="3299424"/>
                  <a:pt x="653610" y="3294607"/>
                </a:cubicBezTo>
                <a:cubicBezTo>
                  <a:pt x="623411" y="3280196"/>
                  <a:pt x="590905" y="3270318"/>
                  <a:pt x="548238" y="3262506"/>
                </a:cubicBezTo>
                <a:cubicBezTo>
                  <a:pt x="540020" y="3261008"/>
                  <a:pt x="530102" y="3258215"/>
                  <a:pt x="519577" y="3255259"/>
                </a:cubicBezTo>
                <a:cubicBezTo>
                  <a:pt x="499782" y="3249713"/>
                  <a:pt x="477355" y="3243439"/>
                  <a:pt x="458288" y="3243439"/>
                </a:cubicBezTo>
                <a:cubicBezTo>
                  <a:pt x="452499" y="3243439"/>
                  <a:pt x="447237" y="3244046"/>
                  <a:pt x="442622" y="3245180"/>
                </a:cubicBezTo>
                <a:cubicBezTo>
                  <a:pt x="390077" y="3258376"/>
                  <a:pt x="402748" y="3322620"/>
                  <a:pt x="411128" y="3365125"/>
                </a:cubicBezTo>
                <a:cubicBezTo>
                  <a:pt x="413354" y="3376460"/>
                  <a:pt x="415297" y="3386216"/>
                  <a:pt x="415904" y="3393867"/>
                </a:cubicBezTo>
                <a:cubicBezTo>
                  <a:pt x="419588" y="3437992"/>
                  <a:pt x="421855" y="3485760"/>
                  <a:pt x="423839" y="3527901"/>
                </a:cubicBezTo>
                <a:cubicBezTo>
                  <a:pt x="426146" y="3577004"/>
                  <a:pt x="424932" y="3626999"/>
                  <a:pt x="420519" y="3668694"/>
                </a:cubicBezTo>
                <a:cubicBezTo>
                  <a:pt x="417524" y="3696707"/>
                  <a:pt x="417038" y="3725530"/>
                  <a:pt x="416552" y="3753381"/>
                </a:cubicBezTo>
                <a:cubicBezTo>
                  <a:pt x="416147" y="3776860"/>
                  <a:pt x="415742" y="3801109"/>
                  <a:pt x="413840" y="3824790"/>
                </a:cubicBezTo>
                <a:cubicBezTo>
                  <a:pt x="409144" y="3882921"/>
                  <a:pt x="405865" y="3945100"/>
                  <a:pt x="413718" y="4005822"/>
                </a:cubicBezTo>
                <a:cubicBezTo>
                  <a:pt x="417119" y="4032256"/>
                  <a:pt x="418171" y="4059419"/>
                  <a:pt x="419183" y="4085692"/>
                </a:cubicBezTo>
                <a:cubicBezTo>
                  <a:pt x="420398" y="4116579"/>
                  <a:pt x="421653" y="4148519"/>
                  <a:pt x="426672" y="4179568"/>
                </a:cubicBezTo>
                <a:cubicBezTo>
                  <a:pt x="437886" y="4249317"/>
                  <a:pt x="451487" y="4316597"/>
                  <a:pt x="485815" y="4372097"/>
                </a:cubicBezTo>
                <a:lnTo>
                  <a:pt x="492090" y="4372097"/>
                </a:lnTo>
                <a:cubicBezTo>
                  <a:pt x="456952" y="4316799"/>
                  <a:pt x="443229" y="4249034"/>
                  <a:pt x="431894" y="4178718"/>
                </a:cubicBezTo>
                <a:close/>
                <a:moveTo>
                  <a:pt x="6232453" y="2320385"/>
                </a:moveTo>
                <a:cubicBezTo>
                  <a:pt x="6235448" y="2346010"/>
                  <a:pt x="6241723" y="2399324"/>
                  <a:pt x="6216666" y="2416528"/>
                </a:cubicBezTo>
                <a:cubicBezTo>
                  <a:pt x="6210958" y="2420455"/>
                  <a:pt x="6204197" y="2422439"/>
                  <a:pt x="6196546" y="2422439"/>
                </a:cubicBezTo>
                <a:cubicBezTo>
                  <a:pt x="6177439" y="2422439"/>
                  <a:pt x="6156186" y="2409930"/>
                  <a:pt x="6142099" y="2401631"/>
                </a:cubicBezTo>
                <a:cubicBezTo>
                  <a:pt x="6139508" y="2400093"/>
                  <a:pt x="6137120" y="2398676"/>
                  <a:pt x="6134974" y="2397502"/>
                </a:cubicBezTo>
                <a:cubicBezTo>
                  <a:pt x="6108904" y="2383010"/>
                  <a:pt x="6080851" y="2367870"/>
                  <a:pt x="6049720" y="2356373"/>
                </a:cubicBezTo>
                <a:cubicBezTo>
                  <a:pt x="5982684" y="2331558"/>
                  <a:pt x="5922043" y="2323988"/>
                  <a:pt x="5860025" y="2332489"/>
                </a:cubicBezTo>
                <a:cubicBezTo>
                  <a:pt x="5786431" y="2342529"/>
                  <a:pt x="5718948" y="2374063"/>
                  <a:pt x="5662639" y="2403615"/>
                </a:cubicBezTo>
                <a:cubicBezTo>
                  <a:pt x="5635760" y="2417621"/>
                  <a:pt x="5600703" y="2434016"/>
                  <a:pt x="5568075" y="2436486"/>
                </a:cubicBezTo>
                <a:cubicBezTo>
                  <a:pt x="5564957" y="2436728"/>
                  <a:pt x="5561921" y="2436850"/>
                  <a:pt x="5558926" y="2436850"/>
                </a:cubicBezTo>
                <a:cubicBezTo>
                  <a:pt x="5532127" y="2436850"/>
                  <a:pt x="5510025" y="2427539"/>
                  <a:pt x="5486586" y="2417702"/>
                </a:cubicBezTo>
                <a:cubicBezTo>
                  <a:pt x="5481364" y="2415516"/>
                  <a:pt x="5476020" y="2413249"/>
                  <a:pt x="5470515" y="2411063"/>
                </a:cubicBezTo>
                <a:cubicBezTo>
                  <a:pt x="5393479" y="2380541"/>
                  <a:pt x="5334701" y="2331680"/>
                  <a:pt x="5287337" y="2287838"/>
                </a:cubicBezTo>
                <a:cubicBezTo>
                  <a:pt x="5279686" y="2280754"/>
                  <a:pt x="5271833" y="2273670"/>
                  <a:pt x="5263979" y="2266586"/>
                </a:cubicBezTo>
                <a:cubicBezTo>
                  <a:pt x="5235886" y="2241245"/>
                  <a:pt x="5206820" y="2215053"/>
                  <a:pt x="5183624" y="2185947"/>
                </a:cubicBezTo>
                <a:cubicBezTo>
                  <a:pt x="5156826" y="2152429"/>
                  <a:pt x="5131565" y="2116967"/>
                  <a:pt x="5107155" y="2082679"/>
                </a:cubicBezTo>
                <a:lnTo>
                  <a:pt x="5097966" y="2069806"/>
                </a:lnTo>
                <a:cubicBezTo>
                  <a:pt x="5047203" y="1998640"/>
                  <a:pt x="4999273" y="1931441"/>
                  <a:pt x="4958630" y="1856835"/>
                </a:cubicBezTo>
                <a:cubicBezTo>
                  <a:pt x="4928188" y="1800930"/>
                  <a:pt x="4897908" y="1739156"/>
                  <a:pt x="4882768" y="1666654"/>
                </a:cubicBezTo>
                <a:cubicBezTo>
                  <a:pt x="4880015" y="1653335"/>
                  <a:pt x="4876776" y="1639976"/>
                  <a:pt x="4873295" y="1625808"/>
                </a:cubicBezTo>
                <a:cubicBezTo>
                  <a:pt x="4858520" y="1565208"/>
                  <a:pt x="4843218" y="1502583"/>
                  <a:pt x="4868478" y="1444290"/>
                </a:cubicBezTo>
                <a:cubicBezTo>
                  <a:pt x="4887585" y="1400206"/>
                  <a:pt x="4930293" y="1385997"/>
                  <a:pt x="4971583" y="1372274"/>
                </a:cubicBezTo>
                <a:cubicBezTo>
                  <a:pt x="4986116" y="1367416"/>
                  <a:pt x="5001175" y="1362437"/>
                  <a:pt x="5014493" y="1356243"/>
                </a:cubicBezTo>
                <a:lnTo>
                  <a:pt x="5034046" y="1347176"/>
                </a:lnTo>
                <a:cubicBezTo>
                  <a:pt x="5105091" y="1314264"/>
                  <a:pt x="5178564" y="1280179"/>
                  <a:pt x="5251471" y="1247875"/>
                </a:cubicBezTo>
                <a:cubicBezTo>
                  <a:pt x="5282763" y="1234030"/>
                  <a:pt x="5315431" y="1221562"/>
                  <a:pt x="5347088" y="1209499"/>
                </a:cubicBezTo>
                <a:cubicBezTo>
                  <a:pt x="5361256" y="1204115"/>
                  <a:pt x="5375384" y="1198690"/>
                  <a:pt x="5389431" y="1193185"/>
                </a:cubicBezTo>
                <a:cubicBezTo>
                  <a:pt x="5400523" y="1188813"/>
                  <a:pt x="5411858" y="1183834"/>
                  <a:pt x="5422828" y="1178976"/>
                </a:cubicBezTo>
                <a:cubicBezTo>
                  <a:pt x="5453472" y="1165455"/>
                  <a:pt x="5485169" y="1151449"/>
                  <a:pt x="5518647" y="1148008"/>
                </a:cubicBezTo>
                <a:cubicBezTo>
                  <a:pt x="5533828" y="1146470"/>
                  <a:pt x="5549858" y="1145660"/>
                  <a:pt x="5566253" y="1145660"/>
                </a:cubicBezTo>
                <a:cubicBezTo>
                  <a:pt x="5641751" y="1145660"/>
                  <a:pt x="5725466" y="1162095"/>
                  <a:pt x="5795944" y="1190756"/>
                </a:cubicBezTo>
                <a:cubicBezTo>
                  <a:pt x="5873303" y="1222129"/>
                  <a:pt x="5950501" y="1307099"/>
                  <a:pt x="5993087" y="1370290"/>
                </a:cubicBezTo>
                <a:cubicBezTo>
                  <a:pt x="6041422" y="1441983"/>
                  <a:pt x="6078705" y="1522500"/>
                  <a:pt x="6103925" y="1609575"/>
                </a:cubicBezTo>
                <a:lnTo>
                  <a:pt x="6111374" y="1635159"/>
                </a:lnTo>
                <a:cubicBezTo>
                  <a:pt x="6136350" y="1720737"/>
                  <a:pt x="6162137" y="1809229"/>
                  <a:pt x="6169626" y="1897802"/>
                </a:cubicBezTo>
                <a:cubicBezTo>
                  <a:pt x="6173877" y="1948079"/>
                  <a:pt x="6183875" y="1993661"/>
                  <a:pt x="6193996" y="2035438"/>
                </a:cubicBezTo>
                <a:cubicBezTo>
                  <a:pt x="6200878" y="2063856"/>
                  <a:pt x="6204521" y="2092840"/>
                  <a:pt x="6208003" y="2120934"/>
                </a:cubicBezTo>
                <a:cubicBezTo>
                  <a:pt x="6210714" y="2142754"/>
                  <a:pt x="6213508" y="2165261"/>
                  <a:pt x="6217839" y="2187283"/>
                </a:cubicBezTo>
                <a:cubicBezTo>
                  <a:pt x="6223385" y="2215215"/>
                  <a:pt x="6225652" y="2243552"/>
                  <a:pt x="6227838" y="2270958"/>
                </a:cubicBezTo>
                <a:cubicBezTo>
                  <a:pt x="6229012" y="2285936"/>
                  <a:pt x="6230267" y="2301440"/>
                  <a:pt x="6232008" y="2316783"/>
                </a:cubicBezTo>
                <a:lnTo>
                  <a:pt x="6232453" y="2320426"/>
                </a:lnTo>
                <a:close/>
                <a:moveTo>
                  <a:pt x="6227191" y="2320993"/>
                </a:moveTo>
                <a:lnTo>
                  <a:pt x="6226786" y="2317309"/>
                </a:lnTo>
                <a:cubicBezTo>
                  <a:pt x="6225004" y="2301926"/>
                  <a:pt x="6223790" y="2286341"/>
                  <a:pt x="6222576" y="2271322"/>
                </a:cubicBezTo>
                <a:cubicBezTo>
                  <a:pt x="6220390" y="2244078"/>
                  <a:pt x="6218163" y="2215903"/>
                  <a:pt x="6212657" y="2188255"/>
                </a:cubicBezTo>
                <a:cubicBezTo>
                  <a:pt x="6208286" y="2166071"/>
                  <a:pt x="6205493" y="2143442"/>
                  <a:pt x="6202740" y="2121541"/>
                </a:cubicBezTo>
                <a:cubicBezTo>
                  <a:pt x="6199258" y="2093609"/>
                  <a:pt x="6195656" y="2064746"/>
                  <a:pt x="6188855" y="2036652"/>
                </a:cubicBezTo>
                <a:cubicBezTo>
                  <a:pt x="6178654" y="1994673"/>
                  <a:pt x="6168654" y="1948808"/>
                  <a:pt x="6164364" y="1898206"/>
                </a:cubicBezTo>
                <a:cubicBezTo>
                  <a:pt x="6156915" y="1810160"/>
                  <a:pt x="6131169" y="1721910"/>
                  <a:pt x="6106273" y="1636576"/>
                </a:cubicBezTo>
                <a:lnTo>
                  <a:pt x="6098824" y="1610992"/>
                </a:lnTo>
                <a:cubicBezTo>
                  <a:pt x="6073767" y="1524443"/>
                  <a:pt x="6036726" y="1444452"/>
                  <a:pt x="5988715" y="1373205"/>
                </a:cubicBezTo>
                <a:cubicBezTo>
                  <a:pt x="5946534" y="1310621"/>
                  <a:pt x="5870227" y="1226582"/>
                  <a:pt x="5793960" y="1195614"/>
                </a:cubicBezTo>
                <a:cubicBezTo>
                  <a:pt x="5724089" y="1167196"/>
                  <a:pt x="5641062" y="1150922"/>
                  <a:pt x="5566253" y="1150922"/>
                </a:cubicBezTo>
                <a:cubicBezTo>
                  <a:pt x="5550020" y="1150922"/>
                  <a:pt x="5534192" y="1151692"/>
                  <a:pt x="5519173" y="1153230"/>
                </a:cubicBezTo>
                <a:cubicBezTo>
                  <a:pt x="5486545" y="1156590"/>
                  <a:pt x="5455253" y="1170394"/>
                  <a:pt x="5424973" y="1183793"/>
                </a:cubicBezTo>
                <a:cubicBezTo>
                  <a:pt x="5413963" y="1188651"/>
                  <a:pt x="5402587" y="1193671"/>
                  <a:pt x="5391374" y="1198083"/>
                </a:cubicBezTo>
                <a:cubicBezTo>
                  <a:pt x="5377286" y="1203629"/>
                  <a:pt x="5363159" y="1209013"/>
                  <a:pt x="5348990" y="1214397"/>
                </a:cubicBezTo>
                <a:cubicBezTo>
                  <a:pt x="5317415" y="1226420"/>
                  <a:pt x="5284787" y="1238888"/>
                  <a:pt x="5253657" y="1252692"/>
                </a:cubicBezTo>
                <a:cubicBezTo>
                  <a:pt x="5180791" y="1284996"/>
                  <a:pt x="5107358" y="1319041"/>
                  <a:pt x="5036313" y="1351952"/>
                </a:cubicBezTo>
                <a:lnTo>
                  <a:pt x="5016761" y="1361020"/>
                </a:lnTo>
                <a:cubicBezTo>
                  <a:pt x="5003119" y="1367335"/>
                  <a:pt x="4987938" y="1372395"/>
                  <a:pt x="4973284" y="1377294"/>
                </a:cubicBezTo>
                <a:cubicBezTo>
                  <a:pt x="4933086" y="1390693"/>
                  <a:pt x="4891511" y="1404497"/>
                  <a:pt x="4873335" y="1446395"/>
                </a:cubicBezTo>
                <a:cubicBezTo>
                  <a:pt x="4848763" y="1503069"/>
                  <a:pt x="4863863" y="1564803"/>
                  <a:pt x="4878436" y="1624553"/>
                </a:cubicBezTo>
                <a:cubicBezTo>
                  <a:pt x="4881917" y="1638762"/>
                  <a:pt x="4885197" y="1652202"/>
                  <a:pt x="4887949" y="1665601"/>
                </a:cubicBezTo>
                <a:cubicBezTo>
                  <a:pt x="4902927" y="1737455"/>
                  <a:pt x="4933005" y="1798784"/>
                  <a:pt x="4963285" y="1854325"/>
                </a:cubicBezTo>
                <a:cubicBezTo>
                  <a:pt x="5003766" y="1928689"/>
                  <a:pt x="5051615" y="1995766"/>
                  <a:pt x="5102298" y="2066770"/>
                </a:cubicBezTo>
                <a:lnTo>
                  <a:pt x="5111487" y="2079643"/>
                </a:lnTo>
                <a:cubicBezTo>
                  <a:pt x="5135856" y="2113850"/>
                  <a:pt x="5161076" y="2149231"/>
                  <a:pt x="5187794" y="2182668"/>
                </a:cubicBezTo>
                <a:cubicBezTo>
                  <a:pt x="5210747" y="2211450"/>
                  <a:pt x="5239650" y="2237520"/>
                  <a:pt x="5267582" y="2262700"/>
                </a:cubicBezTo>
                <a:cubicBezTo>
                  <a:pt x="5275476" y="2269824"/>
                  <a:pt x="5283330" y="2276908"/>
                  <a:pt x="5291021" y="2283993"/>
                </a:cubicBezTo>
                <a:cubicBezTo>
                  <a:pt x="5338020" y="2327470"/>
                  <a:pt x="5396313" y="2375966"/>
                  <a:pt x="5472539" y="2406165"/>
                </a:cubicBezTo>
                <a:cubicBezTo>
                  <a:pt x="5478085" y="2408351"/>
                  <a:pt x="5483469" y="2410618"/>
                  <a:pt x="5488731" y="2412845"/>
                </a:cubicBezTo>
                <a:cubicBezTo>
                  <a:pt x="5514194" y="2423532"/>
                  <a:pt x="5537997" y="2433530"/>
                  <a:pt x="5567751" y="2431223"/>
                </a:cubicBezTo>
                <a:cubicBezTo>
                  <a:pt x="5599407" y="2428794"/>
                  <a:pt x="5633816" y="2412683"/>
                  <a:pt x="5660250" y="2398919"/>
                </a:cubicBezTo>
                <a:cubicBezTo>
                  <a:pt x="5716924" y="2369206"/>
                  <a:pt x="5784933" y="2337428"/>
                  <a:pt x="5859337" y="2327267"/>
                </a:cubicBezTo>
                <a:cubicBezTo>
                  <a:pt x="5922286" y="2318645"/>
                  <a:pt x="5983736" y="2326296"/>
                  <a:pt x="6051623" y="2351435"/>
                </a:cubicBezTo>
                <a:cubicBezTo>
                  <a:pt x="6083077" y="2363053"/>
                  <a:pt x="6111333" y="2378314"/>
                  <a:pt x="6137565" y="2392887"/>
                </a:cubicBezTo>
                <a:cubicBezTo>
                  <a:pt x="6139711" y="2394102"/>
                  <a:pt x="6142139" y="2395518"/>
                  <a:pt x="6144811" y="2397057"/>
                </a:cubicBezTo>
                <a:cubicBezTo>
                  <a:pt x="6158372" y="2405072"/>
                  <a:pt x="6178896" y="2417136"/>
                  <a:pt x="6196546" y="2417136"/>
                </a:cubicBezTo>
                <a:cubicBezTo>
                  <a:pt x="6203063" y="2417136"/>
                  <a:pt x="6208852" y="2415476"/>
                  <a:pt x="6213669" y="2412156"/>
                </a:cubicBezTo>
                <a:cubicBezTo>
                  <a:pt x="6236137" y="2396733"/>
                  <a:pt x="6230105" y="2345565"/>
                  <a:pt x="6227191" y="2320993"/>
                </a:cubicBezTo>
                <a:close/>
                <a:moveTo>
                  <a:pt x="199573" y="1793967"/>
                </a:moveTo>
                <a:cubicBezTo>
                  <a:pt x="208681" y="1793967"/>
                  <a:pt x="216008" y="1791012"/>
                  <a:pt x="221311" y="1785223"/>
                </a:cubicBezTo>
                <a:cubicBezTo>
                  <a:pt x="229691" y="1776115"/>
                  <a:pt x="232970" y="1759801"/>
                  <a:pt x="230986" y="1736848"/>
                </a:cubicBezTo>
                <a:cubicBezTo>
                  <a:pt x="222890" y="1641596"/>
                  <a:pt x="161520" y="1562293"/>
                  <a:pt x="116060" y="1510882"/>
                </a:cubicBezTo>
                <a:lnTo>
                  <a:pt x="114360" y="1508939"/>
                </a:lnTo>
                <a:cubicBezTo>
                  <a:pt x="91609" y="1483193"/>
                  <a:pt x="49225" y="1435263"/>
                  <a:pt x="13845" y="1435263"/>
                </a:cubicBezTo>
                <a:cubicBezTo>
                  <a:pt x="8906" y="1435263"/>
                  <a:pt x="4291" y="1436234"/>
                  <a:pt x="0" y="1438056"/>
                </a:cubicBezTo>
                <a:lnTo>
                  <a:pt x="0" y="1443966"/>
                </a:lnTo>
                <a:cubicBezTo>
                  <a:pt x="4251" y="1441699"/>
                  <a:pt x="8865" y="1440566"/>
                  <a:pt x="13845" y="1440566"/>
                </a:cubicBezTo>
                <a:cubicBezTo>
                  <a:pt x="46877" y="1440566"/>
                  <a:pt x="89787" y="1489143"/>
                  <a:pt x="110392" y="1512461"/>
                </a:cubicBezTo>
                <a:lnTo>
                  <a:pt x="112093" y="1514404"/>
                </a:lnTo>
                <a:cubicBezTo>
                  <a:pt x="157067" y="1565208"/>
                  <a:pt x="217749" y="1643620"/>
                  <a:pt x="225683" y="1737293"/>
                </a:cubicBezTo>
                <a:cubicBezTo>
                  <a:pt x="227505" y="1758748"/>
                  <a:pt x="224711" y="1773686"/>
                  <a:pt x="217384" y="1781661"/>
                </a:cubicBezTo>
                <a:cubicBezTo>
                  <a:pt x="213053" y="1786397"/>
                  <a:pt x="207224" y="1788664"/>
                  <a:pt x="199532" y="1788664"/>
                </a:cubicBezTo>
                <a:cubicBezTo>
                  <a:pt x="167835" y="1788664"/>
                  <a:pt x="116869" y="1749316"/>
                  <a:pt x="90395" y="1722882"/>
                </a:cubicBezTo>
                <a:cubicBezTo>
                  <a:pt x="66187" y="1698715"/>
                  <a:pt x="26394" y="1647061"/>
                  <a:pt x="0" y="1593747"/>
                </a:cubicBezTo>
                <a:lnTo>
                  <a:pt x="0" y="1604920"/>
                </a:lnTo>
                <a:cubicBezTo>
                  <a:pt x="26556" y="1655764"/>
                  <a:pt x="63556" y="1703572"/>
                  <a:pt x="86670" y="1726647"/>
                </a:cubicBezTo>
                <a:cubicBezTo>
                  <a:pt x="113793" y="1753729"/>
                  <a:pt x="166257" y="1794008"/>
                  <a:pt x="199573" y="1794008"/>
                </a:cubicBezTo>
                <a:close/>
                <a:moveTo>
                  <a:pt x="6414214" y="2524735"/>
                </a:moveTo>
                <a:cubicBezTo>
                  <a:pt x="6418788" y="2558213"/>
                  <a:pt x="6428382" y="2627881"/>
                  <a:pt x="6395471" y="2649336"/>
                </a:cubicBezTo>
                <a:cubicBezTo>
                  <a:pt x="6388994" y="2653546"/>
                  <a:pt x="6381424" y="2655692"/>
                  <a:pt x="6372964" y="2655692"/>
                </a:cubicBezTo>
                <a:cubicBezTo>
                  <a:pt x="6346772" y="2655692"/>
                  <a:pt x="6317463" y="2635613"/>
                  <a:pt x="6298073" y="2622335"/>
                </a:cubicBezTo>
                <a:cubicBezTo>
                  <a:pt x="6295523" y="2620594"/>
                  <a:pt x="6293215" y="2619016"/>
                  <a:pt x="6291070" y="2617599"/>
                </a:cubicBezTo>
                <a:cubicBezTo>
                  <a:pt x="6260628" y="2597398"/>
                  <a:pt x="6223911" y="2574284"/>
                  <a:pt x="6182580" y="2556148"/>
                </a:cubicBezTo>
                <a:cubicBezTo>
                  <a:pt x="6098258" y="2518824"/>
                  <a:pt x="6020736" y="2505304"/>
                  <a:pt x="5941231" y="2513886"/>
                </a:cubicBezTo>
                <a:cubicBezTo>
                  <a:pt x="5845412" y="2524451"/>
                  <a:pt x="5758175" y="2566390"/>
                  <a:pt x="5692879" y="2601771"/>
                </a:cubicBezTo>
                <a:cubicBezTo>
                  <a:pt x="5659238" y="2619906"/>
                  <a:pt x="5615438" y="2641159"/>
                  <a:pt x="5574835" y="2644397"/>
                </a:cubicBezTo>
                <a:cubicBezTo>
                  <a:pt x="5571030" y="2644721"/>
                  <a:pt x="5567184" y="2644883"/>
                  <a:pt x="5563420" y="2644883"/>
                </a:cubicBezTo>
                <a:cubicBezTo>
                  <a:pt x="5530427" y="2644883"/>
                  <a:pt x="5503305" y="2633103"/>
                  <a:pt x="5474644" y="2620675"/>
                </a:cubicBezTo>
                <a:cubicBezTo>
                  <a:pt x="5467600" y="2617599"/>
                  <a:pt x="5460395" y="2614482"/>
                  <a:pt x="5452906" y="2611446"/>
                </a:cubicBezTo>
                <a:cubicBezTo>
                  <a:pt x="5358746" y="2573312"/>
                  <a:pt x="5287580" y="2514007"/>
                  <a:pt x="5224753" y="2455633"/>
                </a:cubicBezTo>
                <a:cubicBezTo>
                  <a:pt x="5213702" y="2445351"/>
                  <a:pt x="5202286" y="2435150"/>
                  <a:pt x="5190830" y="2424908"/>
                </a:cubicBezTo>
                <a:cubicBezTo>
                  <a:pt x="5157069" y="2394669"/>
                  <a:pt x="5122174" y="2363417"/>
                  <a:pt x="5094201" y="2328805"/>
                </a:cubicBezTo>
                <a:cubicBezTo>
                  <a:pt x="5064083" y="2291563"/>
                  <a:pt x="5035220" y="2252458"/>
                  <a:pt x="5007369" y="2214608"/>
                </a:cubicBezTo>
                <a:lnTo>
                  <a:pt x="4990488" y="2191736"/>
                </a:lnTo>
                <a:cubicBezTo>
                  <a:pt x="4980813" y="2178660"/>
                  <a:pt x="4971098" y="2165626"/>
                  <a:pt x="4961423" y="2152590"/>
                </a:cubicBezTo>
                <a:cubicBezTo>
                  <a:pt x="4906409" y="2078753"/>
                  <a:pt x="4849532" y="2002405"/>
                  <a:pt x="4802332" y="1921038"/>
                </a:cubicBezTo>
                <a:cubicBezTo>
                  <a:pt x="4763712" y="1854446"/>
                  <a:pt x="4721329" y="1773565"/>
                  <a:pt x="4699833" y="1678596"/>
                </a:cubicBezTo>
                <a:cubicBezTo>
                  <a:pt x="4695987" y="1661432"/>
                  <a:pt x="4691372" y="1644105"/>
                  <a:pt x="4686514" y="1625767"/>
                </a:cubicBezTo>
                <a:cubicBezTo>
                  <a:pt x="4665991" y="1548327"/>
                  <a:pt x="4644738" y="1468255"/>
                  <a:pt x="4676880" y="1393810"/>
                </a:cubicBezTo>
                <a:cubicBezTo>
                  <a:pt x="4701169" y="1337582"/>
                  <a:pt x="4756547" y="1320620"/>
                  <a:pt x="4810104" y="1304265"/>
                </a:cubicBezTo>
                <a:cubicBezTo>
                  <a:pt x="4829171" y="1298436"/>
                  <a:pt x="4848926" y="1292404"/>
                  <a:pt x="4866373" y="1284713"/>
                </a:cubicBezTo>
                <a:cubicBezTo>
                  <a:pt x="4908635" y="1266092"/>
                  <a:pt x="4950979" y="1247268"/>
                  <a:pt x="4993403" y="1228444"/>
                </a:cubicBezTo>
                <a:cubicBezTo>
                  <a:pt x="5051979" y="1202415"/>
                  <a:pt x="5112579" y="1175495"/>
                  <a:pt x="5172168" y="1149506"/>
                </a:cubicBezTo>
                <a:cubicBezTo>
                  <a:pt x="5210018" y="1132989"/>
                  <a:pt x="5249528" y="1118011"/>
                  <a:pt x="5287701" y="1103559"/>
                </a:cubicBezTo>
                <a:cubicBezTo>
                  <a:pt x="5307821" y="1095908"/>
                  <a:pt x="5328668" y="1088015"/>
                  <a:pt x="5348950" y="1080040"/>
                </a:cubicBezTo>
                <a:cubicBezTo>
                  <a:pt x="5363563" y="1074291"/>
                  <a:pt x="5378420" y="1067612"/>
                  <a:pt x="5392832" y="1061135"/>
                </a:cubicBezTo>
                <a:cubicBezTo>
                  <a:pt x="5431612" y="1043728"/>
                  <a:pt x="5471689" y="1025754"/>
                  <a:pt x="5513992" y="1021625"/>
                </a:cubicBezTo>
                <a:cubicBezTo>
                  <a:pt x="5531844" y="1019844"/>
                  <a:pt x="5550749" y="1018913"/>
                  <a:pt x="5570180" y="1018913"/>
                </a:cubicBezTo>
                <a:cubicBezTo>
                  <a:pt x="5664420" y="1018913"/>
                  <a:pt x="5769469" y="1039761"/>
                  <a:pt x="5858406" y="1076113"/>
                </a:cubicBezTo>
                <a:cubicBezTo>
                  <a:pt x="5952687" y="1114611"/>
                  <a:pt x="6048304" y="1221522"/>
                  <a:pt x="6101496" y="1301351"/>
                </a:cubicBezTo>
                <a:cubicBezTo>
                  <a:pt x="6163594" y="1394498"/>
                  <a:pt x="6211241" y="1498373"/>
                  <a:pt x="6243099" y="1610142"/>
                </a:cubicBezTo>
                <a:cubicBezTo>
                  <a:pt x="6247026" y="1623905"/>
                  <a:pt x="6250994" y="1637669"/>
                  <a:pt x="6255001" y="1651514"/>
                </a:cubicBezTo>
                <a:cubicBezTo>
                  <a:pt x="6286050" y="1759113"/>
                  <a:pt x="6318111" y="1870355"/>
                  <a:pt x="6327624" y="1981436"/>
                </a:cubicBezTo>
                <a:cubicBezTo>
                  <a:pt x="6333211" y="2046692"/>
                  <a:pt x="6346570" y="2105228"/>
                  <a:pt x="6360212" y="2158784"/>
                </a:cubicBezTo>
                <a:cubicBezTo>
                  <a:pt x="6369401" y="2194853"/>
                  <a:pt x="6374380" y="2231691"/>
                  <a:pt x="6379197" y="2267355"/>
                </a:cubicBezTo>
                <a:cubicBezTo>
                  <a:pt x="6383084" y="2295935"/>
                  <a:pt x="6387051" y="2325527"/>
                  <a:pt x="6393204" y="2354390"/>
                </a:cubicBezTo>
                <a:cubicBezTo>
                  <a:pt x="6400693" y="2389366"/>
                  <a:pt x="6404012" y="2424867"/>
                  <a:pt x="6407211" y="2459196"/>
                </a:cubicBezTo>
                <a:cubicBezTo>
                  <a:pt x="6409113" y="2479558"/>
                  <a:pt x="6411097" y="2500608"/>
                  <a:pt x="6413890" y="2521375"/>
                </a:cubicBezTo>
                <a:lnTo>
                  <a:pt x="6414376" y="2524897"/>
                </a:lnTo>
                <a:close/>
                <a:moveTo>
                  <a:pt x="6408951" y="2525463"/>
                </a:moveTo>
                <a:lnTo>
                  <a:pt x="6408466" y="2521901"/>
                </a:lnTo>
                <a:cubicBezTo>
                  <a:pt x="6405632" y="2501013"/>
                  <a:pt x="6403648" y="2479922"/>
                  <a:pt x="6401746" y="2459479"/>
                </a:cubicBezTo>
                <a:cubicBezTo>
                  <a:pt x="6398548" y="2425313"/>
                  <a:pt x="6395269" y="2389973"/>
                  <a:pt x="6387860" y="2355280"/>
                </a:cubicBezTo>
                <a:cubicBezTo>
                  <a:pt x="6381667" y="2326215"/>
                  <a:pt x="6377659" y="2296542"/>
                  <a:pt x="6373773" y="2267881"/>
                </a:cubicBezTo>
                <a:cubicBezTo>
                  <a:pt x="6368956" y="2232379"/>
                  <a:pt x="6364017" y="2195663"/>
                  <a:pt x="6354909" y="2159918"/>
                </a:cubicBezTo>
                <a:cubicBezTo>
                  <a:pt x="6341226" y="2106159"/>
                  <a:pt x="6327827" y="2047339"/>
                  <a:pt x="6322200" y="1981719"/>
                </a:cubicBezTo>
                <a:cubicBezTo>
                  <a:pt x="6312768" y="1871165"/>
                  <a:pt x="6280747" y="1760165"/>
                  <a:pt x="6249779" y="1652809"/>
                </a:cubicBezTo>
                <a:cubicBezTo>
                  <a:pt x="6245812" y="1638964"/>
                  <a:pt x="6241804" y="1625160"/>
                  <a:pt x="6237878" y="1611437"/>
                </a:cubicBezTo>
                <a:cubicBezTo>
                  <a:pt x="6206181" y="1500235"/>
                  <a:pt x="6158777" y="1396846"/>
                  <a:pt x="6096962" y="1304144"/>
                </a:cubicBezTo>
                <a:cubicBezTo>
                  <a:pt x="6044175" y="1224922"/>
                  <a:pt x="5949408" y="1118942"/>
                  <a:pt x="5856261" y="1080849"/>
                </a:cubicBezTo>
                <a:cubicBezTo>
                  <a:pt x="5767971" y="1044740"/>
                  <a:pt x="5663651" y="1024054"/>
                  <a:pt x="5570058" y="1024054"/>
                </a:cubicBezTo>
                <a:cubicBezTo>
                  <a:pt x="5550830" y="1024054"/>
                  <a:pt x="5532087" y="1024945"/>
                  <a:pt x="5514396" y="1026726"/>
                </a:cubicBezTo>
                <a:cubicBezTo>
                  <a:pt x="5472944" y="1030774"/>
                  <a:pt x="5433272" y="1048586"/>
                  <a:pt x="5394856" y="1065831"/>
                </a:cubicBezTo>
                <a:cubicBezTo>
                  <a:pt x="5380404" y="1072308"/>
                  <a:pt x="5365466" y="1079028"/>
                  <a:pt x="5350772" y="1084817"/>
                </a:cubicBezTo>
                <a:cubicBezTo>
                  <a:pt x="5330450" y="1092832"/>
                  <a:pt x="5309602" y="1100726"/>
                  <a:pt x="5289442" y="1108377"/>
                </a:cubicBezTo>
                <a:cubicBezTo>
                  <a:pt x="5251309" y="1122828"/>
                  <a:pt x="5211921" y="1137766"/>
                  <a:pt x="5174152" y="1154242"/>
                </a:cubicBezTo>
                <a:cubicBezTo>
                  <a:pt x="5114564" y="1180231"/>
                  <a:pt x="5054003" y="1207151"/>
                  <a:pt x="4995427" y="1233180"/>
                </a:cubicBezTo>
                <a:cubicBezTo>
                  <a:pt x="4953043" y="1252004"/>
                  <a:pt x="4910659" y="1270828"/>
                  <a:pt x="4868397" y="1289449"/>
                </a:cubicBezTo>
                <a:cubicBezTo>
                  <a:pt x="4850666" y="1297262"/>
                  <a:pt x="4830790" y="1303334"/>
                  <a:pt x="4811561" y="1309245"/>
                </a:cubicBezTo>
                <a:cubicBezTo>
                  <a:pt x="4759138" y="1325275"/>
                  <a:pt x="4704974" y="1341832"/>
                  <a:pt x="4681657" y="1395834"/>
                </a:cubicBezTo>
                <a:cubicBezTo>
                  <a:pt x="4650243" y="1468579"/>
                  <a:pt x="4671253" y="1547760"/>
                  <a:pt x="4691574" y="1624351"/>
                </a:cubicBezTo>
                <a:cubicBezTo>
                  <a:pt x="4696473" y="1642729"/>
                  <a:pt x="4701047" y="1660096"/>
                  <a:pt x="4704933" y="1677381"/>
                </a:cubicBezTo>
                <a:cubicBezTo>
                  <a:pt x="4726267" y="1771662"/>
                  <a:pt x="4768449" y="1852098"/>
                  <a:pt x="4806825" y="1918326"/>
                </a:cubicBezTo>
                <a:cubicBezTo>
                  <a:pt x="4853864" y="1999450"/>
                  <a:pt x="4910659" y="2075676"/>
                  <a:pt x="4965552" y="2149393"/>
                </a:cubicBezTo>
                <a:cubicBezTo>
                  <a:pt x="4975227" y="2162387"/>
                  <a:pt x="4984942" y="2175462"/>
                  <a:pt x="4994658" y="2188538"/>
                </a:cubicBezTo>
                <a:lnTo>
                  <a:pt x="5011538" y="2211450"/>
                </a:lnTo>
                <a:cubicBezTo>
                  <a:pt x="5039390" y="2249219"/>
                  <a:pt x="5068172" y="2288324"/>
                  <a:pt x="5098209" y="2325445"/>
                </a:cubicBezTo>
                <a:cubicBezTo>
                  <a:pt x="5125898" y="2359733"/>
                  <a:pt x="5160671" y="2390863"/>
                  <a:pt x="5194271" y="2420941"/>
                </a:cubicBezTo>
                <a:cubicBezTo>
                  <a:pt x="5205727" y="2431223"/>
                  <a:pt x="5217143" y="2441424"/>
                  <a:pt x="5228235" y="2451706"/>
                </a:cubicBezTo>
                <a:cubicBezTo>
                  <a:pt x="5290738" y="2509757"/>
                  <a:pt x="5361418" y="2568697"/>
                  <a:pt x="5454808" y="2606507"/>
                </a:cubicBezTo>
                <a:cubicBezTo>
                  <a:pt x="5462297" y="2609543"/>
                  <a:pt x="5469543" y="2612701"/>
                  <a:pt x="5476668" y="2615777"/>
                </a:cubicBezTo>
                <a:cubicBezTo>
                  <a:pt x="5504843" y="2628002"/>
                  <a:pt x="5531439" y="2639540"/>
                  <a:pt x="5563339" y="2639540"/>
                </a:cubicBezTo>
                <a:cubicBezTo>
                  <a:pt x="5566982" y="2639540"/>
                  <a:pt x="5570665" y="2639378"/>
                  <a:pt x="5574349" y="2639094"/>
                </a:cubicBezTo>
                <a:cubicBezTo>
                  <a:pt x="5613981" y="2635937"/>
                  <a:pt x="5657133" y="2614967"/>
                  <a:pt x="5690288" y="2597075"/>
                </a:cubicBezTo>
                <a:cubicBezTo>
                  <a:pt x="5755989" y="2561492"/>
                  <a:pt x="5843833" y="2519229"/>
                  <a:pt x="5940583" y="2508583"/>
                </a:cubicBezTo>
                <a:cubicBezTo>
                  <a:pt x="5956128" y="2506923"/>
                  <a:pt x="5971754" y="2506073"/>
                  <a:pt x="5987096" y="2506073"/>
                </a:cubicBezTo>
                <a:cubicBezTo>
                  <a:pt x="6051299" y="2506073"/>
                  <a:pt x="6115867" y="2520849"/>
                  <a:pt x="6184604" y="2551291"/>
                </a:cubicBezTo>
                <a:cubicBezTo>
                  <a:pt x="6226340" y="2569588"/>
                  <a:pt x="6263259" y="2592865"/>
                  <a:pt x="6293904" y="2613186"/>
                </a:cubicBezTo>
                <a:cubicBezTo>
                  <a:pt x="6296049" y="2614603"/>
                  <a:pt x="6298397" y="2616222"/>
                  <a:pt x="6300947" y="2617963"/>
                </a:cubicBezTo>
                <a:cubicBezTo>
                  <a:pt x="6319812" y="2630877"/>
                  <a:pt x="6348310" y="2650389"/>
                  <a:pt x="6372842" y="2650389"/>
                </a:cubicBezTo>
                <a:cubicBezTo>
                  <a:pt x="6380250" y="2650389"/>
                  <a:pt x="6386848" y="2648526"/>
                  <a:pt x="6392435" y="2644883"/>
                </a:cubicBezTo>
                <a:cubicBezTo>
                  <a:pt x="6422553" y="2625290"/>
                  <a:pt x="6412919" y="2555339"/>
                  <a:pt x="6408830" y="2525463"/>
                </a:cubicBezTo>
                <a:close/>
                <a:moveTo>
                  <a:pt x="96872" y="1583546"/>
                </a:moveTo>
                <a:lnTo>
                  <a:pt x="96872" y="1612692"/>
                </a:lnTo>
                <a:lnTo>
                  <a:pt x="67725" y="1612692"/>
                </a:lnTo>
                <a:lnTo>
                  <a:pt x="67725" y="1617995"/>
                </a:lnTo>
                <a:lnTo>
                  <a:pt x="96872" y="1617995"/>
                </a:lnTo>
                <a:lnTo>
                  <a:pt x="96872" y="1647142"/>
                </a:lnTo>
                <a:lnTo>
                  <a:pt x="102175" y="1647142"/>
                </a:lnTo>
                <a:lnTo>
                  <a:pt x="102175" y="1617995"/>
                </a:lnTo>
                <a:lnTo>
                  <a:pt x="131321" y="1617995"/>
                </a:lnTo>
                <a:lnTo>
                  <a:pt x="131321" y="1612692"/>
                </a:lnTo>
                <a:lnTo>
                  <a:pt x="102175" y="1612692"/>
                </a:lnTo>
                <a:lnTo>
                  <a:pt x="102175" y="1583546"/>
                </a:lnTo>
                <a:lnTo>
                  <a:pt x="96872" y="1583546"/>
                </a:lnTo>
                <a:close/>
                <a:moveTo>
                  <a:pt x="4697768" y="3856851"/>
                </a:moveTo>
                <a:cubicBezTo>
                  <a:pt x="4588834" y="3731724"/>
                  <a:pt x="4498034" y="3639386"/>
                  <a:pt x="4403389" y="3557573"/>
                </a:cubicBezTo>
                <a:lnTo>
                  <a:pt x="4374323" y="3532515"/>
                </a:lnTo>
                <a:cubicBezTo>
                  <a:pt x="4288139" y="3458151"/>
                  <a:pt x="4199039" y="3381277"/>
                  <a:pt x="4117388" y="3299465"/>
                </a:cubicBezTo>
                <a:cubicBezTo>
                  <a:pt x="4100953" y="3282989"/>
                  <a:pt x="4084680" y="3265987"/>
                  <a:pt x="4068933" y="3249592"/>
                </a:cubicBezTo>
                <a:cubicBezTo>
                  <a:pt x="4029504" y="3208422"/>
                  <a:pt x="3988699" y="3165877"/>
                  <a:pt x="3942914" y="3128917"/>
                </a:cubicBezTo>
                <a:cubicBezTo>
                  <a:pt x="3930811" y="3119161"/>
                  <a:pt x="3918707" y="3109486"/>
                  <a:pt x="3906643" y="3099811"/>
                </a:cubicBezTo>
                <a:cubicBezTo>
                  <a:pt x="3867700" y="3068641"/>
                  <a:pt x="3830903" y="3039211"/>
                  <a:pt x="3794389" y="3007514"/>
                </a:cubicBezTo>
                <a:cubicBezTo>
                  <a:pt x="3686344" y="2914326"/>
                  <a:pt x="3547777" y="2839679"/>
                  <a:pt x="3414229" y="2802719"/>
                </a:cubicBezTo>
                <a:cubicBezTo>
                  <a:pt x="3302056" y="2771954"/>
                  <a:pt x="3199759" y="2756368"/>
                  <a:pt x="3110174" y="2756368"/>
                </a:cubicBezTo>
                <a:cubicBezTo>
                  <a:pt x="3105276" y="2756368"/>
                  <a:pt x="3100378" y="2756409"/>
                  <a:pt x="3095480" y="2756490"/>
                </a:cubicBezTo>
                <a:cubicBezTo>
                  <a:pt x="3054472" y="2757259"/>
                  <a:pt x="3021844" y="2772318"/>
                  <a:pt x="2989621" y="2805310"/>
                </a:cubicBezTo>
                <a:cubicBezTo>
                  <a:pt x="2982497" y="2812597"/>
                  <a:pt x="2974805" y="2820086"/>
                  <a:pt x="2966871" y="2827858"/>
                </a:cubicBezTo>
                <a:cubicBezTo>
                  <a:pt x="2930964" y="2862915"/>
                  <a:pt x="2890240" y="2902627"/>
                  <a:pt x="2875950" y="2948371"/>
                </a:cubicBezTo>
                <a:cubicBezTo>
                  <a:pt x="2849921" y="3031560"/>
                  <a:pt x="2894652" y="3125274"/>
                  <a:pt x="2923677" y="3173730"/>
                </a:cubicBezTo>
                <a:cubicBezTo>
                  <a:pt x="2951448" y="3220122"/>
                  <a:pt x="2981930" y="3265339"/>
                  <a:pt x="3011400" y="3309059"/>
                </a:cubicBezTo>
                <a:cubicBezTo>
                  <a:pt x="3050789" y="3367433"/>
                  <a:pt x="3091472" y="3427790"/>
                  <a:pt x="3126205" y="3491710"/>
                </a:cubicBezTo>
                <a:cubicBezTo>
                  <a:pt x="3189639" y="3608418"/>
                  <a:pt x="3234654" y="3714803"/>
                  <a:pt x="3272221" y="3836651"/>
                </a:cubicBezTo>
                <a:cubicBezTo>
                  <a:pt x="3283313" y="3872639"/>
                  <a:pt x="3303108" y="3901502"/>
                  <a:pt x="3322256" y="3929434"/>
                </a:cubicBezTo>
                <a:cubicBezTo>
                  <a:pt x="3333753" y="3946153"/>
                  <a:pt x="3345614" y="3963479"/>
                  <a:pt x="3355532" y="3982181"/>
                </a:cubicBezTo>
                <a:cubicBezTo>
                  <a:pt x="3367959" y="4005620"/>
                  <a:pt x="3377189" y="4033188"/>
                  <a:pt x="3386135" y="4059824"/>
                </a:cubicBezTo>
                <a:cubicBezTo>
                  <a:pt x="3391884" y="4076948"/>
                  <a:pt x="3397834" y="4094638"/>
                  <a:pt x="3404473" y="4110831"/>
                </a:cubicBezTo>
                <a:cubicBezTo>
                  <a:pt x="3445076" y="4209362"/>
                  <a:pt x="3488148" y="4296032"/>
                  <a:pt x="3534378" y="4372056"/>
                </a:cubicBezTo>
                <a:lnTo>
                  <a:pt x="3541300" y="4372056"/>
                </a:lnTo>
                <a:cubicBezTo>
                  <a:pt x="3493896" y="4294980"/>
                  <a:pt x="3449893" y="4207217"/>
                  <a:pt x="3409372" y="4108807"/>
                </a:cubicBezTo>
                <a:cubicBezTo>
                  <a:pt x="3402773" y="4092776"/>
                  <a:pt x="3396863" y="4075167"/>
                  <a:pt x="3391155" y="4058124"/>
                </a:cubicBezTo>
                <a:cubicBezTo>
                  <a:pt x="3382168" y="4031285"/>
                  <a:pt x="3372857" y="4003555"/>
                  <a:pt x="3360187" y="3979712"/>
                </a:cubicBezTo>
                <a:cubicBezTo>
                  <a:pt x="3350107" y="3960726"/>
                  <a:pt x="3338165" y="3943319"/>
                  <a:pt x="3326587" y="3926479"/>
                </a:cubicBezTo>
                <a:cubicBezTo>
                  <a:pt x="3307642" y="3898871"/>
                  <a:pt x="3288090" y="3870331"/>
                  <a:pt x="3277241" y="3835153"/>
                </a:cubicBezTo>
                <a:cubicBezTo>
                  <a:pt x="3239593" y="3712940"/>
                  <a:pt x="3194416" y="3606232"/>
                  <a:pt x="3130820" y="3489241"/>
                </a:cubicBezTo>
                <a:cubicBezTo>
                  <a:pt x="3095966" y="3425078"/>
                  <a:pt x="3055161" y="3364599"/>
                  <a:pt x="3015732" y="3306144"/>
                </a:cubicBezTo>
                <a:cubicBezTo>
                  <a:pt x="2986302" y="3262465"/>
                  <a:pt x="2955819" y="3217328"/>
                  <a:pt x="2928130" y="3171058"/>
                </a:cubicBezTo>
                <a:cubicBezTo>
                  <a:pt x="2899591" y="3123372"/>
                  <a:pt x="2855507" y="3031196"/>
                  <a:pt x="2880929" y="2949990"/>
                </a:cubicBezTo>
                <a:cubicBezTo>
                  <a:pt x="2894814" y="2905501"/>
                  <a:pt x="2935012" y="2866275"/>
                  <a:pt x="2970474" y="2831704"/>
                </a:cubicBezTo>
                <a:cubicBezTo>
                  <a:pt x="2978449" y="2823932"/>
                  <a:pt x="2986180" y="2816402"/>
                  <a:pt x="2993305" y="2809075"/>
                </a:cubicBezTo>
                <a:cubicBezTo>
                  <a:pt x="3024476" y="2777135"/>
                  <a:pt x="3055970" y="2762562"/>
                  <a:pt x="3095480" y="2761833"/>
                </a:cubicBezTo>
                <a:cubicBezTo>
                  <a:pt x="3100338" y="2761752"/>
                  <a:pt x="3105195" y="2761712"/>
                  <a:pt x="3110053" y="2761712"/>
                </a:cubicBezTo>
                <a:cubicBezTo>
                  <a:pt x="3199152" y="2761712"/>
                  <a:pt x="3301003" y="2777257"/>
                  <a:pt x="3412691" y="2807901"/>
                </a:cubicBezTo>
                <a:cubicBezTo>
                  <a:pt x="3545551" y="2844658"/>
                  <a:pt x="3683349" y="2918901"/>
                  <a:pt x="3790786" y="3011603"/>
                </a:cubicBezTo>
                <a:cubicBezTo>
                  <a:pt x="3827340" y="3043340"/>
                  <a:pt x="3864178" y="3072851"/>
                  <a:pt x="3903202" y="3104021"/>
                </a:cubicBezTo>
                <a:cubicBezTo>
                  <a:pt x="3915225" y="3113656"/>
                  <a:pt x="3927329" y="3123331"/>
                  <a:pt x="3939433" y="3133087"/>
                </a:cubicBezTo>
                <a:cubicBezTo>
                  <a:pt x="3984974" y="3169803"/>
                  <a:pt x="4025618" y="3212228"/>
                  <a:pt x="4064965" y="3253276"/>
                </a:cubicBezTo>
                <a:cubicBezTo>
                  <a:pt x="4080712" y="3269711"/>
                  <a:pt x="4096986" y="3286713"/>
                  <a:pt x="4113502" y="3303230"/>
                </a:cubicBezTo>
                <a:cubicBezTo>
                  <a:pt x="4195274" y="3385164"/>
                  <a:pt x="4284495" y="3462119"/>
                  <a:pt x="4370721" y="3536523"/>
                </a:cubicBezTo>
                <a:lnTo>
                  <a:pt x="4399786" y="3561581"/>
                </a:lnTo>
                <a:cubicBezTo>
                  <a:pt x="4494228" y="3643232"/>
                  <a:pt x="4584866" y="3735367"/>
                  <a:pt x="4693639" y="3860292"/>
                </a:cubicBezTo>
                <a:cubicBezTo>
                  <a:pt x="4744646" y="3919314"/>
                  <a:pt x="4803060" y="3990116"/>
                  <a:pt x="4849735" y="4067556"/>
                </a:cubicBezTo>
                <a:cubicBezTo>
                  <a:pt x="4916367" y="4178110"/>
                  <a:pt x="4945190" y="4278504"/>
                  <a:pt x="4936851" y="4372056"/>
                </a:cubicBezTo>
                <a:lnTo>
                  <a:pt x="4942194" y="4372056"/>
                </a:lnTo>
                <a:cubicBezTo>
                  <a:pt x="4950493" y="4277533"/>
                  <a:pt x="4921427" y="4176208"/>
                  <a:pt x="4854269" y="4064844"/>
                </a:cubicBezTo>
                <a:cubicBezTo>
                  <a:pt x="4807351" y="3987039"/>
                  <a:pt x="4748775" y="3916035"/>
                  <a:pt x="4697607" y="3856851"/>
                </a:cubicBezTo>
                <a:close/>
                <a:moveTo>
                  <a:pt x="6050611" y="2115834"/>
                </a:moveTo>
                <a:cubicBezTo>
                  <a:pt x="6052190" y="2134981"/>
                  <a:pt x="6055186" y="2170645"/>
                  <a:pt x="6037860" y="2183640"/>
                </a:cubicBezTo>
                <a:cubicBezTo>
                  <a:pt x="6032759" y="2187486"/>
                  <a:pt x="6026525" y="2189429"/>
                  <a:pt x="6019400" y="2189429"/>
                </a:cubicBezTo>
                <a:cubicBezTo>
                  <a:pt x="6007580" y="2189429"/>
                  <a:pt x="5995152" y="2184126"/>
                  <a:pt x="5986003" y="2180239"/>
                </a:cubicBezTo>
                <a:cubicBezTo>
                  <a:pt x="5983453" y="2179146"/>
                  <a:pt x="5981105" y="2178134"/>
                  <a:pt x="5979040" y="2177406"/>
                </a:cubicBezTo>
                <a:lnTo>
                  <a:pt x="5970054" y="2174046"/>
                </a:lnTo>
                <a:cubicBezTo>
                  <a:pt x="5953294" y="2167771"/>
                  <a:pt x="5935928" y="2161254"/>
                  <a:pt x="5917023" y="2156558"/>
                </a:cubicBezTo>
                <a:cubicBezTo>
                  <a:pt x="5887958" y="2149393"/>
                  <a:pt x="5860957" y="2145911"/>
                  <a:pt x="5834441" y="2145911"/>
                </a:cubicBezTo>
                <a:cubicBezTo>
                  <a:pt x="5816022" y="2145911"/>
                  <a:pt x="5797320" y="2147652"/>
                  <a:pt x="5778861" y="2151052"/>
                </a:cubicBezTo>
                <a:cubicBezTo>
                  <a:pt x="5730891" y="2159918"/>
                  <a:pt x="5685632" y="2179187"/>
                  <a:pt x="5632399" y="2205419"/>
                </a:cubicBezTo>
                <a:cubicBezTo>
                  <a:pt x="5612442" y="2215256"/>
                  <a:pt x="5586332" y="2226752"/>
                  <a:pt x="5561396" y="2228533"/>
                </a:cubicBezTo>
                <a:cubicBezTo>
                  <a:pt x="5559088" y="2228695"/>
                  <a:pt x="5556821" y="2228776"/>
                  <a:pt x="5554595" y="2228776"/>
                </a:cubicBezTo>
                <a:cubicBezTo>
                  <a:pt x="5533949" y="2228776"/>
                  <a:pt x="5516664" y="2221895"/>
                  <a:pt x="5498366" y="2214608"/>
                </a:cubicBezTo>
                <a:cubicBezTo>
                  <a:pt x="5495047" y="2213272"/>
                  <a:pt x="5491686" y="2211936"/>
                  <a:pt x="5488246" y="2210641"/>
                </a:cubicBezTo>
                <a:cubicBezTo>
                  <a:pt x="5428333" y="2187809"/>
                  <a:pt x="5382913" y="2150202"/>
                  <a:pt x="5350083" y="2120003"/>
                </a:cubicBezTo>
                <a:cubicBezTo>
                  <a:pt x="5346116" y="2116360"/>
                  <a:pt x="5342108" y="2112717"/>
                  <a:pt x="5338060" y="2109033"/>
                </a:cubicBezTo>
                <a:cubicBezTo>
                  <a:pt x="5315310" y="2088347"/>
                  <a:pt x="5291831" y="2067013"/>
                  <a:pt x="5273128" y="2043048"/>
                </a:cubicBezTo>
                <a:cubicBezTo>
                  <a:pt x="5251633" y="2015521"/>
                  <a:pt x="5232121" y="1986779"/>
                  <a:pt x="5213985" y="1959697"/>
                </a:cubicBezTo>
                <a:cubicBezTo>
                  <a:pt x="5181924" y="1911849"/>
                  <a:pt x="5145127" y="1854608"/>
                  <a:pt x="5115009" y="1792550"/>
                </a:cubicBezTo>
                <a:cubicBezTo>
                  <a:pt x="5091448" y="1744013"/>
                  <a:pt x="5074042" y="1701953"/>
                  <a:pt x="5065783" y="1654631"/>
                </a:cubicBezTo>
                <a:cubicBezTo>
                  <a:pt x="5064164" y="1645441"/>
                  <a:pt x="5062262" y="1636212"/>
                  <a:pt x="5060238" y="1626456"/>
                </a:cubicBezTo>
                <a:cubicBezTo>
                  <a:pt x="5051129" y="1582493"/>
                  <a:pt x="5041697" y="1537073"/>
                  <a:pt x="5060238" y="1494730"/>
                </a:cubicBezTo>
                <a:cubicBezTo>
                  <a:pt x="5074163" y="1462830"/>
                  <a:pt x="5104200" y="1451334"/>
                  <a:pt x="5133225" y="1440201"/>
                </a:cubicBezTo>
                <a:cubicBezTo>
                  <a:pt x="5143224" y="1436356"/>
                  <a:pt x="5153547" y="1432389"/>
                  <a:pt x="5162776" y="1427693"/>
                </a:cubicBezTo>
                <a:cubicBezTo>
                  <a:pt x="5230097" y="1393608"/>
                  <a:pt x="5281953" y="1368469"/>
                  <a:pt x="5330976" y="1346164"/>
                </a:cubicBezTo>
                <a:cubicBezTo>
                  <a:pt x="5355993" y="1334788"/>
                  <a:pt x="5382226" y="1324668"/>
                  <a:pt x="5407647" y="1314912"/>
                </a:cubicBezTo>
                <a:cubicBezTo>
                  <a:pt x="5415137" y="1312038"/>
                  <a:pt x="5422626" y="1309164"/>
                  <a:pt x="5430074" y="1306249"/>
                </a:cubicBezTo>
                <a:cubicBezTo>
                  <a:pt x="5437644" y="1303294"/>
                  <a:pt x="5445255" y="1300015"/>
                  <a:pt x="5452865" y="1296736"/>
                </a:cubicBezTo>
                <a:cubicBezTo>
                  <a:pt x="5475413" y="1287020"/>
                  <a:pt x="5498730" y="1276981"/>
                  <a:pt x="5523424" y="1274309"/>
                </a:cubicBezTo>
                <a:cubicBezTo>
                  <a:pt x="5588477" y="1267306"/>
                  <a:pt x="5668995" y="1279248"/>
                  <a:pt x="5733684" y="1305278"/>
                </a:cubicBezTo>
                <a:cubicBezTo>
                  <a:pt x="5794163" y="1329566"/>
                  <a:pt x="5852901" y="1392555"/>
                  <a:pt x="5884840" y="1439068"/>
                </a:cubicBezTo>
                <a:cubicBezTo>
                  <a:pt x="5919452" y="1489508"/>
                  <a:pt x="5946372" y="1546627"/>
                  <a:pt x="5964872" y="1608846"/>
                </a:cubicBezTo>
                <a:lnTo>
                  <a:pt x="5967544" y="1617752"/>
                </a:lnTo>
                <a:cubicBezTo>
                  <a:pt x="5986570" y="1681591"/>
                  <a:pt x="6006244" y="1747657"/>
                  <a:pt x="6011790" y="1814086"/>
                </a:cubicBezTo>
                <a:cubicBezTo>
                  <a:pt x="6014745" y="1849426"/>
                  <a:pt x="6021303" y="1882054"/>
                  <a:pt x="6027942" y="1912051"/>
                </a:cubicBezTo>
                <a:cubicBezTo>
                  <a:pt x="6032556" y="1932858"/>
                  <a:pt x="6034783" y="1954111"/>
                  <a:pt x="6036969" y="1974635"/>
                </a:cubicBezTo>
                <a:cubicBezTo>
                  <a:pt x="6038548" y="1989573"/>
                  <a:pt x="6040167" y="2005036"/>
                  <a:pt x="6042677" y="2020095"/>
                </a:cubicBezTo>
                <a:cubicBezTo>
                  <a:pt x="6046280" y="2041105"/>
                  <a:pt x="6047413" y="2062439"/>
                  <a:pt x="6048506" y="2083044"/>
                </a:cubicBezTo>
                <a:cubicBezTo>
                  <a:pt x="6049033" y="2092719"/>
                  <a:pt x="6049559" y="2102394"/>
                  <a:pt x="6050287" y="2112109"/>
                </a:cubicBezTo>
                <a:lnTo>
                  <a:pt x="6050571" y="2115712"/>
                </a:lnTo>
                <a:close/>
                <a:moveTo>
                  <a:pt x="6045308" y="2116279"/>
                </a:moveTo>
                <a:lnTo>
                  <a:pt x="6045025" y="2112676"/>
                </a:lnTo>
                <a:cubicBezTo>
                  <a:pt x="6044256" y="2102920"/>
                  <a:pt x="6043729" y="2093204"/>
                  <a:pt x="6043244" y="2083489"/>
                </a:cubicBezTo>
                <a:cubicBezTo>
                  <a:pt x="6042150" y="2063006"/>
                  <a:pt x="6041017" y="2041874"/>
                  <a:pt x="6037495" y="2021148"/>
                </a:cubicBezTo>
                <a:cubicBezTo>
                  <a:pt x="6034945" y="2005887"/>
                  <a:pt x="6033285" y="1990382"/>
                  <a:pt x="6031706" y="1975364"/>
                </a:cubicBezTo>
                <a:cubicBezTo>
                  <a:pt x="6029561" y="1954961"/>
                  <a:pt x="6027335" y="1933870"/>
                  <a:pt x="6022760" y="1913346"/>
                </a:cubicBezTo>
                <a:cubicBezTo>
                  <a:pt x="6016081" y="1883147"/>
                  <a:pt x="6009482" y="1850317"/>
                  <a:pt x="6006487" y="1814653"/>
                </a:cubicBezTo>
                <a:cubicBezTo>
                  <a:pt x="6000981" y="1748750"/>
                  <a:pt x="5981389" y="1683008"/>
                  <a:pt x="5962403" y="1619412"/>
                </a:cubicBezTo>
                <a:lnTo>
                  <a:pt x="5959771" y="1610506"/>
                </a:lnTo>
                <a:cubicBezTo>
                  <a:pt x="5941433" y="1548813"/>
                  <a:pt x="5914716" y="1492179"/>
                  <a:pt x="5880428" y="1442226"/>
                </a:cubicBezTo>
                <a:cubicBezTo>
                  <a:pt x="5848893" y="1396279"/>
                  <a:pt x="5791005" y="1334181"/>
                  <a:pt x="5731659" y="1310338"/>
                </a:cubicBezTo>
                <a:cubicBezTo>
                  <a:pt x="5680127" y="1289611"/>
                  <a:pt x="5618595" y="1277710"/>
                  <a:pt x="5562853" y="1277710"/>
                </a:cubicBezTo>
                <a:cubicBezTo>
                  <a:pt x="5549494" y="1277710"/>
                  <a:pt x="5536378" y="1278398"/>
                  <a:pt x="5523950" y="1279734"/>
                </a:cubicBezTo>
                <a:cubicBezTo>
                  <a:pt x="5500066" y="1282325"/>
                  <a:pt x="5477113" y="1292202"/>
                  <a:pt x="5454930" y="1301756"/>
                </a:cubicBezTo>
                <a:cubicBezTo>
                  <a:pt x="5447238" y="1305075"/>
                  <a:pt x="5439628" y="1308354"/>
                  <a:pt x="5431977" y="1311350"/>
                </a:cubicBezTo>
                <a:cubicBezTo>
                  <a:pt x="5424528" y="1314264"/>
                  <a:pt x="5416999" y="1317138"/>
                  <a:pt x="5409510" y="1320013"/>
                </a:cubicBezTo>
                <a:cubicBezTo>
                  <a:pt x="5384169" y="1329728"/>
                  <a:pt x="5357977" y="1339808"/>
                  <a:pt x="5333122" y="1351143"/>
                </a:cubicBezTo>
                <a:cubicBezTo>
                  <a:pt x="5284220" y="1373448"/>
                  <a:pt x="5232404" y="1398546"/>
                  <a:pt x="5165125" y="1432591"/>
                </a:cubicBezTo>
                <a:cubicBezTo>
                  <a:pt x="5155652" y="1437408"/>
                  <a:pt x="5145167" y="1441416"/>
                  <a:pt x="5135047" y="1445302"/>
                </a:cubicBezTo>
                <a:cubicBezTo>
                  <a:pt x="5107034" y="1456030"/>
                  <a:pt x="5078049" y="1467162"/>
                  <a:pt x="5065014" y="1496997"/>
                </a:cubicBezTo>
                <a:cubicBezTo>
                  <a:pt x="5047162" y="1537802"/>
                  <a:pt x="5056432" y="1582412"/>
                  <a:pt x="5065338" y="1625525"/>
                </a:cubicBezTo>
                <a:cubicBezTo>
                  <a:pt x="5067362" y="1635321"/>
                  <a:pt x="5069305" y="1644591"/>
                  <a:pt x="5070925" y="1653861"/>
                </a:cubicBezTo>
                <a:cubicBezTo>
                  <a:pt x="5079102" y="1700577"/>
                  <a:pt x="5096347" y="1742232"/>
                  <a:pt x="5119704" y="1790364"/>
                </a:cubicBezTo>
                <a:cubicBezTo>
                  <a:pt x="5149701" y="1852139"/>
                  <a:pt x="5186377" y="1909217"/>
                  <a:pt x="5218357" y="1956904"/>
                </a:cubicBezTo>
                <a:cubicBezTo>
                  <a:pt x="5236412" y="1983905"/>
                  <a:pt x="5255883" y="2012566"/>
                  <a:pt x="5277257" y="2039931"/>
                </a:cubicBezTo>
                <a:cubicBezTo>
                  <a:pt x="5295636" y="2063532"/>
                  <a:pt x="5318994" y="2084744"/>
                  <a:pt x="5341542" y="2105268"/>
                </a:cubicBezTo>
                <a:cubicBezTo>
                  <a:pt x="5345590" y="2108952"/>
                  <a:pt x="5349597" y="2112595"/>
                  <a:pt x="5353564" y="2116238"/>
                </a:cubicBezTo>
                <a:cubicBezTo>
                  <a:pt x="5386071" y="2146114"/>
                  <a:pt x="5430965" y="2183275"/>
                  <a:pt x="5490027" y="2205823"/>
                </a:cubicBezTo>
                <a:cubicBezTo>
                  <a:pt x="5493508" y="2207159"/>
                  <a:pt x="5496909" y="2208495"/>
                  <a:pt x="5500228" y="2209831"/>
                </a:cubicBezTo>
                <a:cubicBezTo>
                  <a:pt x="5519942" y="2217684"/>
                  <a:pt x="5538240" y="2225011"/>
                  <a:pt x="5560909" y="2223392"/>
                </a:cubicBezTo>
                <a:cubicBezTo>
                  <a:pt x="5584955" y="2221692"/>
                  <a:pt x="5610418" y="2210438"/>
                  <a:pt x="5629971" y="2200804"/>
                </a:cubicBezTo>
                <a:cubicBezTo>
                  <a:pt x="5683568" y="2174410"/>
                  <a:pt x="5729231" y="2154938"/>
                  <a:pt x="5777808" y="2145992"/>
                </a:cubicBezTo>
                <a:cubicBezTo>
                  <a:pt x="5796592" y="2142511"/>
                  <a:pt x="5815618" y="2140770"/>
                  <a:pt x="5834360" y="2140770"/>
                </a:cubicBezTo>
                <a:cubicBezTo>
                  <a:pt x="5861321" y="2140770"/>
                  <a:pt x="5888727" y="2144292"/>
                  <a:pt x="5918237" y="2151578"/>
                </a:cubicBezTo>
                <a:cubicBezTo>
                  <a:pt x="5937425" y="2156315"/>
                  <a:pt x="5954954" y="2162873"/>
                  <a:pt x="5971875" y="2169228"/>
                </a:cubicBezTo>
                <a:lnTo>
                  <a:pt x="5980822" y="2172588"/>
                </a:lnTo>
                <a:cubicBezTo>
                  <a:pt x="5982926" y="2173357"/>
                  <a:pt x="5985356" y="2174410"/>
                  <a:pt x="5988027" y="2175544"/>
                </a:cubicBezTo>
                <a:cubicBezTo>
                  <a:pt x="5997176" y="2179430"/>
                  <a:pt x="6008592" y="2184287"/>
                  <a:pt x="6019319" y="2184287"/>
                </a:cubicBezTo>
                <a:cubicBezTo>
                  <a:pt x="6025351" y="2184287"/>
                  <a:pt x="6030371" y="2182749"/>
                  <a:pt x="6034580" y="2179551"/>
                </a:cubicBezTo>
                <a:cubicBezTo>
                  <a:pt x="6049559" y="2168297"/>
                  <a:pt x="6046725" y="2134536"/>
                  <a:pt x="6045227" y="2116400"/>
                </a:cubicBezTo>
                <a:close/>
                <a:moveTo>
                  <a:pt x="147473" y="4317285"/>
                </a:moveTo>
                <a:cubicBezTo>
                  <a:pt x="140632" y="4271096"/>
                  <a:pt x="139296" y="4223450"/>
                  <a:pt x="138001" y="4177341"/>
                </a:cubicBezTo>
                <a:cubicBezTo>
                  <a:pt x="136786" y="4134229"/>
                  <a:pt x="135572" y="4089659"/>
                  <a:pt x="129823" y="4046182"/>
                </a:cubicBezTo>
                <a:cubicBezTo>
                  <a:pt x="117031" y="3949594"/>
                  <a:pt x="122739" y="3850536"/>
                  <a:pt x="129095" y="3765283"/>
                </a:cubicBezTo>
                <a:cubicBezTo>
                  <a:pt x="131969" y="3726623"/>
                  <a:pt x="132009" y="3687113"/>
                  <a:pt x="132090" y="3648899"/>
                </a:cubicBezTo>
                <a:cubicBezTo>
                  <a:pt x="132171" y="3606960"/>
                  <a:pt x="132212" y="3563605"/>
                  <a:pt x="136017" y="3521586"/>
                </a:cubicBezTo>
                <a:cubicBezTo>
                  <a:pt x="142089" y="3454792"/>
                  <a:pt x="142008" y="3376015"/>
                  <a:pt x="135815" y="3299748"/>
                </a:cubicBezTo>
                <a:lnTo>
                  <a:pt x="133952" y="3276471"/>
                </a:lnTo>
                <a:cubicBezTo>
                  <a:pt x="128933" y="3214211"/>
                  <a:pt x="123792" y="3149846"/>
                  <a:pt x="115614" y="3089084"/>
                </a:cubicBezTo>
                <a:cubicBezTo>
                  <a:pt x="114036" y="3077425"/>
                  <a:pt x="110392" y="3062488"/>
                  <a:pt x="106182" y="3045162"/>
                </a:cubicBezTo>
                <a:cubicBezTo>
                  <a:pt x="94078" y="2995694"/>
                  <a:pt x="77522" y="2927928"/>
                  <a:pt x="101608" y="2890685"/>
                </a:cubicBezTo>
                <a:cubicBezTo>
                  <a:pt x="110797" y="2876476"/>
                  <a:pt x="124885" y="2867813"/>
                  <a:pt x="144680" y="2864170"/>
                </a:cubicBezTo>
                <a:cubicBezTo>
                  <a:pt x="148688" y="2863441"/>
                  <a:pt x="153141" y="2863036"/>
                  <a:pt x="157877" y="2863036"/>
                </a:cubicBezTo>
                <a:cubicBezTo>
                  <a:pt x="188157" y="2863036"/>
                  <a:pt x="226816" y="2877974"/>
                  <a:pt x="260902" y="2891211"/>
                </a:cubicBezTo>
                <a:cubicBezTo>
                  <a:pt x="276973" y="2897445"/>
                  <a:pt x="292113" y="2903315"/>
                  <a:pt x="304581" y="2906837"/>
                </a:cubicBezTo>
                <a:cubicBezTo>
                  <a:pt x="354859" y="2921087"/>
                  <a:pt x="408739" y="2938615"/>
                  <a:pt x="462174" y="2969948"/>
                </a:cubicBezTo>
                <a:cubicBezTo>
                  <a:pt x="476302" y="2978206"/>
                  <a:pt x="490592" y="2987233"/>
                  <a:pt x="504437" y="2995936"/>
                </a:cubicBezTo>
                <a:cubicBezTo>
                  <a:pt x="539332" y="3017918"/>
                  <a:pt x="575441" y="3040628"/>
                  <a:pt x="614667" y="3055606"/>
                </a:cubicBezTo>
                <a:cubicBezTo>
                  <a:pt x="715992" y="3094427"/>
                  <a:pt x="825129" y="3127824"/>
                  <a:pt x="948314" y="3157700"/>
                </a:cubicBezTo>
                <a:cubicBezTo>
                  <a:pt x="1033001" y="3178264"/>
                  <a:pt x="1119792" y="3183365"/>
                  <a:pt x="1203751" y="3188303"/>
                </a:cubicBezTo>
                <a:cubicBezTo>
                  <a:pt x="1227149" y="3189680"/>
                  <a:pt x="1251316" y="3191097"/>
                  <a:pt x="1275159" y="3192837"/>
                </a:cubicBezTo>
                <a:cubicBezTo>
                  <a:pt x="1309285" y="3195347"/>
                  <a:pt x="1344625" y="3196885"/>
                  <a:pt x="1378791" y="3198424"/>
                </a:cubicBezTo>
                <a:cubicBezTo>
                  <a:pt x="1457042" y="3201905"/>
                  <a:pt x="1537923" y="3205467"/>
                  <a:pt x="1613542" y="3220486"/>
                </a:cubicBezTo>
                <a:cubicBezTo>
                  <a:pt x="1701144" y="3237974"/>
                  <a:pt x="1784009" y="3300922"/>
                  <a:pt x="1846390" y="3353791"/>
                </a:cubicBezTo>
                <a:cubicBezTo>
                  <a:pt x="2008153" y="3490941"/>
                  <a:pt x="2071304" y="3697396"/>
                  <a:pt x="2108264" y="3861911"/>
                </a:cubicBezTo>
                <a:cubicBezTo>
                  <a:pt x="2120408" y="3915913"/>
                  <a:pt x="2135993" y="3971251"/>
                  <a:pt x="2151052" y="4024767"/>
                </a:cubicBezTo>
                <a:cubicBezTo>
                  <a:pt x="2183073" y="4138439"/>
                  <a:pt x="2216065" y="4255673"/>
                  <a:pt x="2220113" y="4372016"/>
                </a:cubicBezTo>
                <a:lnTo>
                  <a:pt x="2225416" y="4372016"/>
                </a:lnTo>
                <a:cubicBezTo>
                  <a:pt x="2221409" y="4254984"/>
                  <a:pt x="2188295" y="4137346"/>
                  <a:pt x="2156153" y="4023310"/>
                </a:cubicBezTo>
                <a:cubicBezTo>
                  <a:pt x="2141094" y="3969875"/>
                  <a:pt x="2125549" y="3914618"/>
                  <a:pt x="2113405" y="3860737"/>
                </a:cubicBezTo>
                <a:cubicBezTo>
                  <a:pt x="2076283" y="3695412"/>
                  <a:pt x="2012768" y="3487905"/>
                  <a:pt x="1849791" y="3349743"/>
                </a:cubicBezTo>
                <a:cubicBezTo>
                  <a:pt x="1786923" y="3296429"/>
                  <a:pt x="1703330" y="3232995"/>
                  <a:pt x="1614554" y="3215264"/>
                </a:cubicBezTo>
                <a:cubicBezTo>
                  <a:pt x="1538530" y="3200164"/>
                  <a:pt x="1457406" y="3196561"/>
                  <a:pt x="1378994" y="3193080"/>
                </a:cubicBezTo>
                <a:cubicBezTo>
                  <a:pt x="1344868" y="3191582"/>
                  <a:pt x="1309568" y="3190004"/>
                  <a:pt x="1275524" y="3187534"/>
                </a:cubicBezTo>
                <a:cubicBezTo>
                  <a:pt x="1251640" y="3185794"/>
                  <a:pt x="1227432" y="3184377"/>
                  <a:pt x="1204034" y="3183000"/>
                </a:cubicBezTo>
                <a:cubicBezTo>
                  <a:pt x="1120319" y="3178062"/>
                  <a:pt x="1033770" y="3172961"/>
                  <a:pt x="949528" y="3152518"/>
                </a:cubicBezTo>
                <a:cubicBezTo>
                  <a:pt x="826587" y="3122724"/>
                  <a:pt x="717652" y="3089367"/>
                  <a:pt x="616529" y="3050627"/>
                </a:cubicBezTo>
                <a:cubicBezTo>
                  <a:pt x="577789" y="3035811"/>
                  <a:pt x="541923" y="3013263"/>
                  <a:pt x="507230" y="2991403"/>
                </a:cubicBezTo>
                <a:cubicBezTo>
                  <a:pt x="493345" y="2982659"/>
                  <a:pt x="479015" y="2973631"/>
                  <a:pt x="464806" y="2965333"/>
                </a:cubicBezTo>
                <a:cubicBezTo>
                  <a:pt x="410885" y="2933717"/>
                  <a:pt x="356599" y="2916067"/>
                  <a:pt x="305957" y="2901696"/>
                </a:cubicBezTo>
                <a:cubicBezTo>
                  <a:pt x="293732" y="2898215"/>
                  <a:pt x="278673" y="2892385"/>
                  <a:pt x="262723" y="2886232"/>
                </a:cubicBezTo>
                <a:cubicBezTo>
                  <a:pt x="228193" y="2872874"/>
                  <a:pt x="189047" y="2857693"/>
                  <a:pt x="157796" y="2857693"/>
                </a:cubicBezTo>
                <a:cubicBezTo>
                  <a:pt x="152736" y="2857693"/>
                  <a:pt x="147999" y="2858098"/>
                  <a:pt x="143627" y="2858907"/>
                </a:cubicBezTo>
                <a:cubicBezTo>
                  <a:pt x="122618" y="2862794"/>
                  <a:pt x="106992" y="2872469"/>
                  <a:pt x="97115" y="2887730"/>
                </a:cubicBezTo>
                <a:cubicBezTo>
                  <a:pt x="71773" y="2926875"/>
                  <a:pt x="88654" y="2995936"/>
                  <a:pt x="101001" y="3046336"/>
                </a:cubicBezTo>
                <a:cubicBezTo>
                  <a:pt x="105211" y="3063500"/>
                  <a:pt x="108814" y="3078316"/>
                  <a:pt x="110352" y="3089691"/>
                </a:cubicBezTo>
                <a:cubicBezTo>
                  <a:pt x="118489" y="3150332"/>
                  <a:pt x="123630" y="3214616"/>
                  <a:pt x="128649" y="3276836"/>
                </a:cubicBezTo>
                <a:lnTo>
                  <a:pt x="130512" y="3300113"/>
                </a:lnTo>
                <a:cubicBezTo>
                  <a:pt x="136665" y="3376055"/>
                  <a:pt x="136746" y="3454549"/>
                  <a:pt x="130714" y="3521059"/>
                </a:cubicBezTo>
                <a:cubicBezTo>
                  <a:pt x="126868" y="3563281"/>
                  <a:pt x="126828" y="3606799"/>
                  <a:pt x="126747" y="3648818"/>
                </a:cubicBezTo>
                <a:cubicBezTo>
                  <a:pt x="126706" y="3686951"/>
                  <a:pt x="126625" y="3726340"/>
                  <a:pt x="123751" y="3764837"/>
                </a:cubicBezTo>
                <a:cubicBezTo>
                  <a:pt x="117355" y="3850334"/>
                  <a:pt x="111647" y="3949715"/>
                  <a:pt x="124520" y="4046830"/>
                </a:cubicBezTo>
                <a:cubicBezTo>
                  <a:pt x="130228" y="4090023"/>
                  <a:pt x="131483" y="4134431"/>
                  <a:pt x="132657" y="4177422"/>
                </a:cubicBezTo>
                <a:cubicBezTo>
                  <a:pt x="133952" y="4223692"/>
                  <a:pt x="135288" y="4271501"/>
                  <a:pt x="142170" y="4318014"/>
                </a:cubicBezTo>
                <a:cubicBezTo>
                  <a:pt x="144720" y="4335218"/>
                  <a:pt x="147433" y="4353354"/>
                  <a:pt x="150509" y="4372016"/>
                </a:cubicBezTo>
                <a:lnTo>
                  <a:pt x="156015" y="4372016"/>
                </a:lnTo>
                <a:cubicBezTo>
                  <a:pt x="152979" y="4354042"/>
                  <a:pt x="150145" y="4335785"/>
                  <a:pt x="147392" y="4317204"/>
                </a:cubicBezTo>
                <a:close/>
                <a:moveTo>
                  <a:pt x="5670128" y="1575328"/>
                </a:moveTo>
                <a:cubicBezTo>
                  <a:pt x="5703160" y="1616133"/>
                  <a:pt x="5708059" y="1669609"/>
                  <a:pt x="5683204" y="1718389"/>
                </a:cubicBezTo>
                <a:cubicBezTo>
                  <a:pt x="5658915" y="1766076"/>
                  <a:pt x="5600784" y="1815382"/>
                  <a:pt x="5545527" y="1815382"/>
                </a:cubicBezTo>
                <a:cubicBezTo>
                  <a:pt x="5537835" y="1815382"/>
                  <a:pt x="5530306" y="1814410"/>
                  <a:pt x="5523140" y="1812508"/>
                </a:cubicBezTo>
                <a:cubicBezTo>
                  <a:pt x="5452501" y="1793724"/>
                  <a:pt x="5422909" y="1723894"/>
                  <a:pt x="5424892" y="1663091"/>
                </a:cubicBezTo>
                <a:cubicBezTo>
                  <a:pt x="5426916" y="1602207"/>
                  <a:pt x="5460921" y="1535818"/>
                  <a:pt x="5532330" y="1524686"/>
                </a:cubicBezTo>
                <a:cubicBezTo>
                  <a:pt x="5540507" y="1523390"/>
                  <a:pt x="5548805" y="1522743"/>
                  <a:pt x="5556983" y="1522743"/>
                </a:cubicBezTo>
                <a:cubicBezTo>
                  <a:pt x="5601836" y="1522743"/>
                  <a:pt x="5643086" y="1541890"/>
                  <a:pt x="5670128" y="1575287"/>
                </a:cubicBezTo>
                <a:close/>
                <a:moveTo>
                  <a:pt x="5555242" y="1528167"/>
                </a:moveTo>
                <a:cubicBezTo>
                  <a:pt x="5555930" y="1528167"/>
                  <a:pt x="5556659" y="1528127"/>
                  <a:pt x="5557347" y="1528086"/>
                </a:cubicBezTo>
                <a:lnTo>
                  <a:pt x="5556983" y="1528086"/>
                </a:lnTo>
                <a:cubicBezTo>
                  <a:pt x="5556416" y="1528086"/>
                  <a:pt x="5555809" y="1528127"/>
                  <a:pt x="5555242" y="1528167"/>
                </a:cubicBezTo>
                <a:close/>
                <a:moveTo>
                  <a:pt x="5524517" y="1807447"/>
                </a:moveTo>
                <a:cubicBezTo>
                  <a:pt x="5503548" y="1801861"/>
                  <a:pt x="5486303" y="1791579"/>
                  <a:pt x="5472620" y="1778260"/>
                </a:cubicBezTo>
                <a:cubicBezTo>
                  <a:pt x="5486343" y="1791579"/>
                  <a:pt x="5503548" y="1801861"/>
                  <a:pt x="5524517" y="1807447"/>
                </a:cubicBezTo>
                <a:close/>
                <a:moveTo>
                  <a:pt x="5662639" y="1741058"/>
                </a:moveTo>
                <a:cubicBezTo>
                  <a:pt x="5634626" y="1778058"/>
                  <a:pt x="5589044" y="1810119"/>
                  <a:pt x="5545527" y="1810119"/>
                </a:cubicBezTo>
                <a:cubicBezTo>
                  <a:pt x="5589085" y="1810119"/>
                  <a:pt x="5634626" y="1778058"/>
                  <a:pt x="5662639" y="1741058"/>
                </a:cubicBezTo>
                <a:close/>
                <a:moveTo>
                  <a:pt x="5689721" y="1686206"/>
                </a:moveTo>
                <a:cubicBezTo>
                  <a:pt x="5692433" y="1675357"/>
                  <a:pt x="5693729" y="1664508"/>
                  <a:pt x="5693566" y="1653740"/>
                </a:cubicBezTo>
                <a:cubicBezTo>
                  <a:pt x="5693688" y="1664468"/>
                  <a:pt x="5692433" y="1675357"/>
                  <a:pt x="5689721" y="1686206"/>
                </a:cubicBezTo>
                <a:close/>
                <a:moveTo>
                  <a:pt x="5661910" y="1582007"/>
                </a:moveTo>
                <a:cubicBezTo>
                  <a:pt x="5636893" y="1551120"/>
                  <a:pt x="5598638" y="1533389"/>
                  <a:pt x="5556983" y="1533389"/>
                </a:cubicBezTo>
                <a:cubicBezTo>
                  <a:pt x="5549372" y="1533389"/>
                  <a:pt x="5541641" y="1533997"/>
                  <a:pt x="5533949" y="1535171"/>
                </a:cubicBezTo>
                <a:cubicBezTo>
                  <a:pt x="5468491" y="1545372"/>
                  <a:pt x="5437361" y="1606944"/>
                  <a:pt x="5435498" y="1663456"/>
                </a:cubicBezTo>
                <a:cubicBezTo>
                  <a:pt x="5433596" y="1720089"/>
                  <a:pt x="5460840" y="1784980"/>
                  <a:pt x="5525893" y="1802266"/>
                </a:cubicBezTo>
                <a:cubicBezTo>
                  <a:pt x="5532127" y="1803926"/>
                  <a:pt x="5538766" y="1804776"/>
                  <a:pt x="5545527" y="1804776"/>
                </a:cubicBezTo>
                <a:cubicBezTo>
                  <a:pt x="5596695" y="1804776"/>
                  <a:pt x="5650940" y="1758384"/>
                  <a:pt x="5673771" y="1713571"/>
                </a:cubicBezTo>
                <a:cubicBezTo>
                  <a:pt x="5696684" y="1668597"/>
                  <a:pt x="5692231" y="1619412"/>
                  <a:pt x="5661910" y="1581967"/>
                </a:cubicBezTo>
                <a:close/>
                <a:moveTo>
                  <a:pt x="6596056" y="2729610"/>
                </a:moveTo>
                <a:cubicBezTo>
                  <a:pt x="6602168" y="2770820"/>
                  <a:pt x="6614880" y="2856600"/>
                  <a:pt x="6574358" y="2882103"/>
                </a:cubicBezTo>
                <a:cubicBezTo>
                  <a:pt x="6567071" y="2886678"/>
                  <a:pt x="6558570" y="2889026"/>
                  <a:pt x="6549178" y="2889026"/>
                </a:cubicBezTo>
                <a:lnTo>
                  <a:pt x="6549178" y="2889026"/>
                </a:lnTo>
                <a:cubicBezTo>
                  <a:pt x="6515943" y="2889026"/>
                  <a:pt x="6477122" y="2860000"/>
                  <a:pt x="6453926" y="2842674"/>
                </a:cubicBezTo>
                <a:cubicBezTo>
                  <a:pt x="6451537" y="2840893"/>
                  <a:pt x="6449352" y="2839234"/>
                  <a:pt x="6447287" y="2837736"/>
                </a:cubicBezTo>
                <a:cubicBezTo>
                  <a:pt x="6397819" y="2801384"/>
                  <a:pt x="6357176" y="2776164"/>
                  <a:pt x="6315480" y="2755923"/>
                </a:cubicBezTo>
                <a:cubicBezTo>
                  <a:pt x="6227636" y="2713134"/>
                  <a:pt x="6148697" y="2693218"/>
                  <a:pt x="6067047" y="2693218"/>
                </a:cubicBezTo>
                <a:cubicBezTo>
                  <a:pt x="6052352" y="2693218"/>
                  <a:pt x="6037333" y="2693906"/>
                  <a:pt x="6022477" y="2695242"/>
                </a:cubicBezTo>
                <a:cubicBezTo>
                  <a:pt x="5931192" y="2703581"/>
                  <a:pt x="5838854" y="2735844"/>
                  <a:pt x="5723077" y="2799886"/>
                </a:cubicBezTo>
                <a:cubicBezTo>
                  <a:pt x="5682718" y="2822191"/>
                  <a:pt x="5630133" y="2848301"/>
                  <a:pt x="5581555" y="2852269"/>
                </a:cubicBezTo>
                <a:cubicBezTo>
                  <a:pt x="5576981" y="2852633"/>
                  <a:pt x="5572325" y="2852835"/>
                  <a:pt x="5567791" y="2852835"/>
                </a:cubicBezTo>
                <a:cubicBezTo>
                  <a:pt x="5528524" y="2852835"/>
                  <a:pt x="5496463" y="2838626"/>
                  <a:pt x="5462459" y="2823567"/>
                </a:cubicBezTo>
                <a:cubicBezTo>
                  <a:pt x="5453634" y="2819641"/>
                  <a:pt x="5444566" y="2815633"/>
                  <a:pt x="5435175" y="2811787"/>
                </a:cubicBezTo>
                <a:cubicBezTo>
                  <a:pt x="5323649" y="2765922"/>
                  <a:pt x="5237991" y="2694149"/>
                  <a:pt x="5162007" y="2623347"/>
                </a:cubicBezTo>
                <a:cubicBezTo>
                  <a:pt x="5147677" y="2610029"/>
                  <a:pt x="5132577" y="2596549"/>
                  <a:pt x="5117964" y="2583513"/>
                </a:cubicBezTo>
                <a:cubicBezTo>
                  <a:pt x="5078373" y="2548254"/>
                  <a:pt x="5037487" y="2511781"/>
                  <a:pt x="5004616" y="2471542"/>
                </a:cubicBezTo>
                <a:cubicBezTo>
                  <a:pt x="4970976" y="2430333"/>
                  <a:pt x="4938551" y="2387179"/>
                  <a:pt x="4907137" y="2345443"/>
                </a:cubicBezTo>
                <a:cubicBezTo>
                  <a:pt x="4897624" y="2332813"/>
                  <a:pt x="4888152" y="2320142"/>
                  <a:pt x="4878598" y="2307553"/>
                </a:cubicBezTo>
                <a:cubicBezTo>
                  <a:pt x="4862163" y="2285855"/>
                  <a:pt x="4845646" y="2264359"/>
                  <a:pt x="4829130" y="2242904"/>
                </a:cubicBezTo>
                <a:cubicBezTo>
                  <a:pt x="4765979" y="2160808"/>
                  <a:pt x="4700643" y="2075879"/>
                  <a:pt x="4645871" y="1985079"/>
                </a:cubicBezTo>
                <a:cubicBezTo>
                  <a:pt x="4597699" y="1905210"/>
                  <a:pt x="4544668" y="1807731"/>
                  <a:pt x="4516777" y="1690376"/>
                </a:cubicBezTo>
                <a:cubicBezTo>
                  <a:pt x="4511798" y="1669325"/>
                  <a:pt x="4505847" y="1648113"/>
                  <a:pt x="4499613" y="1625606"/>
                </a:cubicBezTo>
                <a:cubicBezTo>
                  <a:pt x="4473300" y="1531284"/>
                  <a:pt x="4446137" y="1433765"/>
                  <a:pt x="4485120" y="1343168"/>
                </a:cubicBezTo>
                <a:cubicBezTo>
                  <a:pt x="4514550" y="1274755"/>
                  <a:pt x="4582640" y="1255081"/>
                  <a:pt x="4648462" y="1236095"/>
                </a:cubicBezTo>
                <a:cubicBezTo>
                  <a:pt x="4672063" y="1229254"/>
                  <a:pt x="4696473" y="1222210"/>
                  <a:pt x="4718049" y="1213021"/>
                </a:cubicBezTo>
                <a:cubicBezTo>
                  <a:pt x="4797271" y="1179300"/>
                  <a:pt x="4877829" y="1144243"/>
                  <a:pt x="4955755" y="1110360"/>
                </a:cubicBezTo>
                <a:cubicBezTo>
                  <a:pt x="5001459" y="1090484"/>
                  <a:pt x="5047122" y="1070648"/>
                  <a:pt x="5092704" y="1050934"/>
                </a:cubicBezTo>
                <a:cubicBezTo>
                  <a:pt x="5137273" y="1031705"/>
                  <a:pt x="5183665" y="1014177"/>
                  <a:pt x="5228558" y="997256"/>
                </a:cubicBezTo>
                <a:cubicBezTo>
                  <a:pt x="5254790" y="987338"/>
                  <a:pt x="5281913" y="977096"/>
                  <a:pt x="5308307" y="966652"/>
                </a:cubicBezTo>
                <a:cubicBezTo>
                  <a:pt x="5326361" y="959487"/>
                  <a:pt x="5344780" y="951188"/>
                  <a:pt x="5362551" y="943132"/>
                </a:cubicBezTo>
                <a:cubicBezTo>
                  <a:pt x="5409510" y="921880"/>
                  <a:pt x="5458006" y="899939"/>
                  <a:pt x="5509175" y="895000"/>
                </a:cubicBezTo>
                <a:cubicBezTo>
                  <a:pt x="5529617" y="893016"/>
                  <a:pt x="5551275" y="892004"/>
                  <a:pt x="5573540" y="892004"/>
                </a:cubicBezTo>
                <a:cubicBezTo>
                  <a:pt x="5685187" y="892004"/>
                  <a:pt x="5814929" y="917912"/>
                  <a:pt x="5920626" y="961268"/>
                </a:cubicBezTo>
                <a:cubicBezTo>
                  <a:pt x="6031504" y="1006728"/>
                  <a:pt x="6145621" y="1135661"/>
                  <a:pt x="6209702" y="1232209"/>
                </a:cubicBezTo>
                <a:cubicBezTo>
                  <a:pt x="6285726" y="1347297"/>
                  <a:pt x="6343736" y="1474570"/>
                  <a:pt x="6382072" y="1610466"/>
                </a:cubicBezTo>
                <a:cubicBezTo>
                  <a:pt x="6387415" y="1629330"/>
                  <a:pt x="6392840" y="1648275"/>
                  <a:pt x="6398264" y="1667301"/>
                </a:cubicBezTo>
                <a:cubicBezTo>
                  <a:pt x="6435426" y="1797003"/>
                  <a:pt x="6473883" y="1931118"/>
                  <a:pt x="6485340" y="2064787"/>
                </a:cubicBezTo>
                <a:cubicBezTo>
                  <a:pt x="6492181" y="2144859"/>
                  <a:pt x="6508980" y="2216429"/>
                  <a:pt x="6526104" y="2281847"/>
                </a:cubicBezTo>
                <a:cubicBezTo>
                  <a:pt x="6537560" y="2325567"/>
                  <a:pt x="6543875" y="2370299"/>
                  <a:pt x="6550029" y="2413533"/>
                </a:cubicBezTo>
                <a:cubicBezTo>
                  <a:pt x="6555048" y="2448913"/>
                  <a:pt x="6560230" y="2485468"/>
                  <a:pt x="6568205" y="2521172"/>
                </a:cubicBezTo>
                <a:cubicBezTo>
                  <a:pt x="6577515" y="2562949"/>
                  <a:pt x="6581847" y="2605373"/>
                  <a:pt x="6586057" y="2646421"/>
                </a:cubicBezTo>
                <a:cubicBezTo>
                  <a:pt x="6588688" y="2672370"/>
                  <a:pt x="6591441" y="2699168"/>
                  <a:pt x="6595408" y="2725684"/>
                </a:cubicBezTo>
                <a:lnTo>
                  <a:pt x="6595975" y="2729610"/>
                </a:lnTo>
                <a:close/>
                <a:moveTo>
                  <a:pt x="6590833" y="2730380"/>
                </a:moveTo>
                <a:lnTo>
                  <a:pt x="6590267" y="2726453"/>
                </a:lnTo>
                <a:cubicBezTo>
                  <a:pt x="6586259" y="2699857"/>
                  <a:pt x="6583507" y="2672937"/>
                  <a:pt x="6580875" y="2646948"/>
                </a:cubicBezTo>
                <a:cubicBezTo>
                  <a:pt x="6576706" y="2606062"/>
                  <a:pt x="6572374" y="2563799"/>
                  <a:pt x="6563104" y="2522346"/>
                </a:cubicBezTo>
                <a:cubicBezTo>
                  <a:pt x="6555089" y="2486439"/>
                  <a:pt x="6549907" y="2449763"/>
                  <a:pt x="6544847" y="2414261"/>
                </a:cubicBezTo>
                <a:cubicBezTo>
                  <a:pt x="6538734" y="2371149"/>
                  <a:pt x="6532419" y="2326620"/>
                  <a:pt x="6521044" y="2283183"/>
                </a:cubicBezTo>
                <a:cubicBezTo>
                  <a:pt x="6503880" y="2217523"/>
                  <a:pt x="6487039" y="2145709"/>
                  <a:pt x="6480117" y="2065232"/>
                </a:cubicBezTo>
                <a:cubicBezTo>
                  <a:pt x="6468701" y="1932089"/>
                  <a:pt x="6430325" y="1798218"/>
                  <a:pt x="6393245" y="1668759"/>
                </a:cubicBezTo>
                <a:cubicBezTo>
                  <a:pt x="6387779" y="1649773"/>
                  <a:pt x="6382355" y="1630787"/>
                  <a:pt x="6377052" y="1611923"/>
                </a:cubicBezTo>
                <a:cubicBezTo>
                  <a:pt x="6338838" y="1476554"/>
                  <a:pt x="6281071" y="1349766"/>
                  <a:pt x="6205331" y="1235123"/>
                </a:cubicBezTo>
                <a:cubicBezTo>
                  <a:pt x="6141694" y="1139183"/>
                  <a:pt x="6028387" y="1011181"/>
                  <a:pt x="5918683" y="966166"/>
                </a:cubicBezTo>
                <a:cubicBezTo>
                  <a:pt x="5813593" y="923054"/>
                  <a:pt x="5684580" y="897267"/>
                  <a:pt x="5573580" y="897267"/>
                </a:cubicBezTo>
                <a:cubicBezTo>
                  <a:pt x="5551518" y="897267"/>
                  <a:pt x="5530023" y="898279"/>
                  <a:pt x="5509741" y="900263"/>
                </a:cubicBezTo>
                <a:cubicBezTo>
                  <a:pt x="5459464" y="905120"/>
                  <a:pt x="5411331" y="926899"/>
                  <a:pt x="5364778" y="947949"/>
                </a:cubicBezTo>
                <a:cubicBezTo>
                  <a:pt x="5346925" y="956046"/>
                  <a:pt x="5328466" y="964385"/>
                  <a:pt x="5310290" y="971590"/>
                </a:cubicBezTo>
                <a:cubicBezTo>
                  <a:pt x="5283856" y="982035"/>
                  <a:pt x="5256734" y="992317"/>
                  <a:pt x="5230461" y="1002194"/>
                </a:cubicBezTo>
                <a:cubicBezTo>
                  <a:pt x="5185648" y="1019116"/>
                  <a:pt x="5139298" y="1036603"/>
                  <a:pt x="5094849" y="1055792"/>
                </a:cubicBezTo>
                <a:cubicBezTo>
                  <a:pt x="5049267" y="1075465"/>
                  <a:pt x="5003604" y="1095342"/>
                  <a:pt x="4957941" y="1115178"/>
                </a:cubicBezTo>
                <a:cubicBezTo>
                  <a:pt x="4880015" y="1149060"/>
                  <a:pt x="4799417" y="1184117"/>
                  <a:pt x="4720195" y="1217838"/>
                </a:cubicBezTo>
                <a:cubicBezTo>
                  <a:pt x="4698335" y="1227149"/>
                  <a:pt x="4673763" y="1234233"/>
                  <a:pt x="4650001" y="1241115"/>
                </a:cubicBezTo>
                <a:cubicBezTo>
                  <a:pt x="4585352" y="1259777"/>
                  <a:pt x="4518517" y="1279086"/>
                  <a:pt x="4490059" y="1345192"/>
                </a:cubicBezTo>
                <a:cubicBezTo>
                  <a:pt x="4451804" y="1434048"/>
                  <a:pt x="4478724" y="1530677"/>
                  <a:pt x="4504794" y="1624108"/>
                </a:cubicBezTo>
                <a:cubicBezTo>
                  <a:pt x="4511069" y="1646656"/>
                  <a:pt x="4517019" y="1667908"/>
                  <a:pt x="4522039" y="1689080"/>
                </a:cubicBezTo>
                <a:cubicBezTo>
                  <a:pt x="4549769" y="1805707"/>
                  <a:pt x="4602556" y="1902740"/>
                  <a:pt x="4650527" y="1982286"/>
                </a:cubicBezTo>
                <a:cubicBezTo>
                  <a:pt x="4705136" y="2072843"/>
                  <a:pt x="4770392" y="2157651"/>
                  <a:pt x="4833461" y="2239625"/>
                </a:cubicBezTo>
                <a:cubicBezTo>
                  <a:pt x="4849978" y="2261080"/>
                  <a:pt x="4866535" y="2282616"/>
                  <a:pt x="4882970" y="2304314"/>
                </a:cubicBezTo>
                <a:cubicBezTo>
                  <a:pt x="4892523" y="2316944"/>
                  <a:pt x="4902037" y="2329575"/>
                  <a:pt x="4911550" y="2342205"/>
                </a:cubicBezTo>
                <a:cubicBezTo>
                  <a:pt x="4942923" y="2383900"/>
                  <a:pt x="4975308" y="2427013"/>
                  <a:pt x="5008867" y="2468142"/>
                </a:cubicBezTo>
                <a:cubicBezTo>
                  <a:pt x="5041454" y="2508097"/>
                  <a:pt x="5082219" y="2544409"/>
                  <a:pt x="5121648" y="2579546"/>
                </a:cubicBezTo>
                <a:cubicBezTo>
                  <a:pt x="5136302" y="2592581"/>
                  <a:pt x="5151401" y="2606062"/>
                  <a:pt x="5165772" y="2619461"/>
                </a:cubicBezTo>
                <a:cubicBezTo>
                  <a:pt x="5241391" y="2689898"/>
                  <a:pt x="5326644" y="2761348"/>
                  <a:pt x="5437361" y="2806849"/>
                </a:cubicBezTo>
                <a:cubicBezTo>
                  <a:pt x="5446793" y="2810735"/>
                  <a:pt x="5455861" y="2814742"/>
                  <a:pt x="5464766" y="2818710"/>
                </a:cubicBezTo>
                <a:cubicBezTo>
                  <a:pt x="5498204" y="2833526"/>
                  <a:pt x="5529820" y="2847532"/>
                  <a:pt x="5567954" y="2847532"/>
                </a:cubicBezTo>
                <a:cubicBezTo>
                  <a:pt x="5572325" y="2847532"/>
                  <a:pt x="5576819" y="2847330"/>
                  <a:pt x="5581272" y="2846965"/>
                </a:cubicBezTo>
                <a:cubicBezTo>
                  <a:pt x="5628878" y="2843039"/>
                  <a:pt x="5680775" y="2817252"/>
                  <a:pt x="5720689" y="2795230"/>
                </a:cubicBezTo>
                <a:cubicBezTo>
                  <a:pt x="5837113" y="2730825"/>
                  <a:pt x="5930099" y="2698318"/>
                  <a:pt x="6022153" y="2689939"/>
                </a:cubicBezTo>
                <a:cubicBezTo>
                  <a:pt x="6037171" y="2688603"/>
                  <a:pt x="6052311" y="2687915"/>
                  <a:pt x="6067168" y="2687915"/>
                </a:cubicBezTo>
                <a:cubicBezTo>
                  <a:pt x="6149628" y="2687915"/>
                  <a:pt x="6229296" y="2707993"/>
                  <a:pt x="6317909" y="2751146"/>
                </a:cubicBezTo>
                <a:cubicBezTo>
                  <a:pt x="6359888" y="2771508"/>
                  <a:pt x="6400774" y="2796890"/>
                  <a:pt x="6450525" y="2833445"/>
                </a:cubicBezTo>
                <a:cubicBezTo>
                  <a:pt x="6452549" y="2834943"/>
                  <a:pt x="6454776" y="2836602"/>
                  <a:pt x="6457164" y="2838383"/>
                </a:cubicBezTo>
                <a:cubicBezTo>
                  <a:pt x="6479834" y="2855345"/>
                  <a:pt x="6517765" y="2883682"/>
                  <a:pt x="6549259" y="2883682"/>
                </a:cubicBezTo>
                <a:lnTo>
                  <a:pt x="6549259" y="2883682"/>
                </a:lnTo>
                <a:cubicBezTo>
                  <a:pt x="6557639" y="2883682"/>
                  <a:pt x="6565168" y="2881617"/>
                  <a:pt x="6571605" y="2877569"/>
                </a:cubicBezTo>
                <a:cubicBezTo>
                  <a:pt x="6609212" y="2853928"/>
                  <a:pt x="6596379" y="2767339"/>
                  <a:pt x="6590915" y="2730339"/>
                </a:cubicBezTo>
                <a:close/>
                <a:moveTo>
                  <a:pt x="5867515" y="1853394"/>
                </a:moveTo>
                <a:cubicBezTo>
                  <a:pt x="5869013" y="1868169"/>
                  <a:pt x="5868850" y="1883147"/>
                  <a:pt x="5868688" y="1897640"/>
                </a:cubicBezTo>
                <a:lnTo>
                  <a:pt x="5868607" y="1911120"/>
                </a:lnTo>
                <a:cubicBezTo>
                  <a:pt x="5868648" y="1922697"/>
                  <a:pt x="5868769" y="1942048"/>
                  <a:pt x="5859175" y="1950751"/>
                </a:cubicBezTo>
                <a:cubicBezTo>
                  <a:pt x="5852739" y="1956621"/>
                  <a:pt x="5844966" y="1957390"/>
                  <a:pt x="5838935" y="1957390"/>
                </a:cubicBezTo>
                <a:cubicBezTo>
                  <a:pt x="5836951" y="1957390"/>
                  <a:pt x="5834968" y="1957309"/>
                  <a:pt x="5833106" y="1957228"/>
                </a:cubicBezTo>
                <a:cubicBezTo>
                  <a:pt x="5829826" y="1957066"/>
                  <a:pt x="5826750" y="1956904"/>
                  <a:pt x="5824240" y="1957390"/>
                </a:cubicBezTo>
                <a:cubicBezTo>
                  <a:pt x="5817804" y="1958604"/>
                  <a:pt x="5809586" y="1958200"/>
                  <a:pt x="5801044" y="1957552"/>
                </a:cubicBezTo>
                <a:cubicBezTo>
                  <a:pt x="5796470" y="1957188"/>
                  <a:pt x="5791774" y="1956823"/>
                  <a:pt x="5786957" y="1956823"/>
                </a:cubicBezTo>
                <a:lnTo>
                  <a:pt x="5784811" y="1956823"/>
                </a:lnTo>
                <a:cubicBezTo>
                  <a:pt x="5753155" y="1957592"/>
                  <a:pt x="5725547" y="1961681"/>
                  <a:pt x="5697858" y="1969656"/>
                </a:cubicBezTo>
                <a:cubicBezTo>
                  <a:pt x="5669885" y="1977711"/>
                  <a:pt x="5642237" y="1989815"/>
                  <a:pt x="5615519" y="2001514"/>
                </a:cubicBezTo>
                <a:lnTo>
                  <a:pt x="5602119" y="2007344"/>
                </a:lnTo>
                <a:cubicBezTo>
                  <a:pt x="5590056" y="2012566"/>
                  <a:pt x="5572042" y="2019610"/>
                  <a:pt x="5554676" y="2020662"/>
                </a:cubicBezTo>
                <a:cubicBezTo>
                  <a:pt x="5553137" y="2020743"/>
                  <a:pt x="5551639" y="2020784"/>
                  <a:pt x="5550182" y="2020784"/>
                </a:cubicBezTo>
                <a:cubicBezTo>
                  <a:pt x="5535366" y="2020784"/>
                  <a:pt x="5522695" y="2016250"/>
                  <a:pt x="5509215" y="2011473"/>
                </a:cubicBezTo>
                <a:lnTo>
                  <a:pt x="5505976" y="2010339"/>
                </a:lnTo>
                <a:cubicBezTo>
                  <a:pt x="5473268" y="1998762"/>
                  <a:pt x="5443676" y="1980343"/>
                  <a:pt x="5412748" y="1952330"/>
                </a:cubicBezTo>
                <a:cubicBezTo>
                  <a:pt x="5394248" y="1935611"/>
                  <a:pt x="5376518" y="1919014"/>
                  <a:pt x="5362592" y="1900311"/>
                </a:cubicBezTo>
                <a:cubicBezTo>
                  <a:pt x="5350731" y="1884402"/>
                  <a:pt x="5338991" y="1866429"/>
                  <a:pt x="5325713" y="1843800"/>
                </a:cubicBezTo>
                <a:cubicBezTo>
                  <a:pt x="5304137" y="1807002"/>
                  <a:pt x="5285799" y="1768181"/>
                  <a:pt x="5271266" y="1728347"/>
                </a:cubicBezTo>
                <a:cubicBezTo>
                  <a:pt x="5261146" y="1700577"/>
                  <a:pt x="5251795" y="1673171"/>
                  <a:pt x="5248678" y="1642729"/>
                </a:cubicBezTo>
                <a:cubicBezTo>
                  <a:pt x="5248152" y="1637710"/>
                  <a:pt x="5247544" y="1632609"/>
                  <a:pt x="5246896" y="1627427"/>
                </a:cubicBezTo>
                <a:cubicBezTo>
                  <a:pt x="5243537" y="1600062"/>
                  <a:pt x="5240095" y="1571766"/>
                  <a:pt x="5251835" y="1545372"/>
                </a:cubicBezTo>
                <a:cubicBezTo>
                  <a:pt x="5260620" y="1525617"/>
                  <a:pt x="5278027" y="1516711"/>
                  <a:pt x="5294867" y="1508129"/>
                </a:cubicBezTo>
                <a:cubicBezTo>
                  <a:pt x="5300210" y="1505417"/>
                  <a:pt x="5305756" y="1502583"/>
                  <a:pt x="5310776" y="1499466"/>
                </a:cubicBezTo>
                <a:cubicBezTo>
                  <a:pt x="5344375" y="1478821"/>
                  <a:pt x="5377813" y="1460402"/>
                  <a:pt x="5410198" y="1444695"/>
                </a:cubicBezTo>
                <a:cubicBezTo>
                  <a:pt x="5430115" y="1435060"/>
                  <a:pt x="5451570" y="1426843"/>
                  <a:pt x="5470515" y="1419556"/>
                </a:cubicBezTo>
                <a:cubicBezTo>
                  <a:pt x="5474401" y="1418058"/>
                  <a:pt x="5478328" y="1416480"/>
                  <a:pt x="5482255" y="1414860"/>
                </a:cubicBezTo>
                <a:cubicBezTo>
                  <a:pt x="5496868" y="1408910"/>
                  <a:pt x="5511968" y="1402756"/>
                  <a:pt x="5527999" y="1400854"/>
                </a:cubicBezTo>
                <a:cubicBezTo>
                  <a:pt x="5573742" y="1395389"/>
                  <a:pt x="5627056" y="1402594"/>
                  <a:pt x="5671181" y="1420042"/>
                </a:cubicBezTo>
                <a:cubicBezTo>
                  <a:pt x="5714738" y="1437206"/>
                  <a:pt x="5754086" y="1476797"/>
                  <a:pt x="5776391" y="1508129"/>
                </a:cubicBezTo>
                <a:cubicBezTo>
                  <a:pt x="5797320" y="1537559"/>
                  <a:pt x="5813917" y="1571320"/>
                  <a:pt x="5825657" y="1608442"/>
                </a:cubicBezTo>
                <a:cubicBezTo>
                  <a:pt x="5838044" y="1647506"/>
                  <a:pt x="5850431" y="1689161"/>
                  <a:pt x="5853792" y="1730695"/>
                </a:cubicBezTo>
                <a:cubicBezTo>
                  <a:pt x="5855491" y="1751381"/>
                  <a:pt x="5858649" y="1770852"/>
                  <a:pt x="5861766" y="1789069"/>
                </a:cubicBezTo>
                <a:cubicBezTo>
                  <a:pt x="5864073" y="1802306"/>
                  <a:pt x="5864843" y="1815827"/>
                  <a:pt x="5865612" y="1828862"/>
                </a:cubicBezTo>
                <a:cubicBezTo>
                  <a:pt x="5866057" y="1836918"/>
                  <a:pt x="5866543" y="1845257"/>
                  <a:pt x="5867393" y="1853394"/>
                </a:cubicBezTo>
                <a:close/>
                <a:moveTo>
                  <a:pt x="5862252" y="1853920"/>
                </a:moveTo>
                <a:cubicBezTo>
                  <a:pt x="5861402" y="1845662"/>
                  <a:pt x="5860916" y="1837282"/>
                  <a:pt x="5860431" y="1829145"/>
                </a:cubicBezTo>
                <a:cubicBezTo>
                  <a:pt x="5859702" y="1816232"/>
                  <a:pt x="5858892" y="1802873"/>
                  <a:pt x="5856666" y="1789919"/>
                </a:cubicBezTo>
                <a:cubicBezTo>
                  <a:pt x="5853548" y="1771621"/>
                  <a:pt x="5850310" y="1751988"/>
                  <a:pt x="5848610" y="1731100"/>
                </a:cubicBezTo>
                <a:cubicBezTo>
                  <a:pt x="5845290" y="1690133"/>
                  <a:pt x="5832984" y="1648842"/>
                  <a:pt x="5820678" y="1610020"/>
                </a:cubicBezTo>
                <a:cubicBezTo>
                  <a:pt x="5809100" y="1573425"/>
                  <a:pt x="5792786" y="1540190"/>
                  <a:pt x="5772141" y="1511206"/>
                </a:cubicBezTo>
                <a:cubicBezTo>
                  <a:pt x="5750281" y="1480480"/>
                  <a:pt x="5711783" y="1441699"/>
                  <a:pt x="5669318" y="1424981"/>
                </a:cubicBezTo>
                <a:cubicBezTo>
                  <a:pt x="5635598" y="1411662"/>
                  <a:pt x="5596655" y="1404335"/>
                  <a:pt x="5559655" y="1404335"/>
                </a:cubicBezTo>
                <a:cubicBezTo>
                  <a:pt x="5549089" y="1404335"/>
                  <a:pt x="5538685" y="1404942"/>
                  <a:pt x="5528686" y="1406116"/>
                </a:cubicBezTo>
                <a:cubicBezTo>
                  <a:pt x="5513344" y="1407938"/>
                  <a:pt x="5498609" y="1413970"/>
                  <a:pt x="5484319" y="1419758"/>
                </a:cubicBezTo>
                <a:cubicBezTo>
                  <a:pt x="5480352" y="1421378"/>
                  <a:pt x="5476425" y="1422957"/>
                  <a:pt x="5472498" y="1424495"/>
                </a:cubicBezTo>
                <a:cubicBezTo>
                  <a:pt x="5453634" y="1431741"/>
                  <a:pt x="5432260" y="1439918"/>
                  <a:pt x="5412586" y="1449472"/>
                </a:cubicBezTo>
                <a:cubicBezTo>
                  <a:pt x="5380363" y="1465098"/>
                  <a:pt x="5347047" y="1483436"/>
                  <a:pt x="5313610" y="1503959"/>
                </a:cubicBezTo>
                <a:cubicBezTo>
                  <a:pt x="5308388" y="1507157"/>
                  <a:pt x="5302761" y="1510032"/>
                  <a:pt x="5297336" y="1512825"/>
                </a:cubicBezTo>
                <a:cubicBezTo>
                  <a:pt x="5281306" y="1521002"/>
                  <a:pt x="5264749" y="1529463"/>
                  <a:pt x="5256734" y="1547517"/>
                </a:cubicBezTo>
                <a:cubicBezTo>
                  <a:pt x="5245601" y="1572575"/>
                  <a:pt x="5248961" y="1600143"/>
                  <a:pt x="5252240" y="1626780"/>
                </a:cubicBezTo>
                <a:cubicBezTo>
                  <a:pt x="5252888" y="1631961"/>
                  <a:pt x="5253495" y="1637102"/>
                  <a:pt x="5254021" y="1642162"/>
                </a:cubicBezTo>
                <a:cubicBezTo>
                  <a:pt x="5257057" y="1671997"/>
                  <a:pt x="5266287" y="1699079"/>
                  <a:pt x="5276286" y="1726485"/>
                </a:cubicBezTo>
                <a:cubicBezTo>
                  <a:pt x="5290697" y="1765995"/>
                  <a:pt x="5308914" y="1804573"/>
                  <a:pt x="5330328" y="1841087"/>
                </a:cubicBezTo>
                <a:cubicBezTo>
                  <a:pt x="5343525" y="1863554"/>
                  <a:pt x="5355143" y="1881366"/>
                  <a:pt x="5366883" y="1897113"/>
                </a:cubicBezTo>
                <a:cubicBezTo>
                  <a:pt x="5380525" y="1915451"/>
                  <a:pt x="5398053" y="1931806"/>
                  <a:pt x="5416351" y="1948363"/>
                </a:cubicBezTo>
                <a:cubicBezTo>
                  <a:pt x="5446712" y="1975890"/>
                  <a:pt x="5475778" y="1993985"/>
                  <a:pt x="5507758" y="2005320"/>
                </a:cubicBezTo>
                <a:lnTo>
                  <a:pt x="5510996" y="2006453"/>
                </a:lnTo>
                <a:cubicBezTo>
                  <a:pt x="5525286" y="2011554"/>
                  <a:pt x="5538645" y="2016371"/>
                  <a:pt x="5554351" y="2015359"/>
                </a:cubicBezTo>
                <a:cubicBezTo>
                  <a:pt x="5570868" y="2014387"/>
                  <a:pt x="5588315" y="2007546"/>
                  <a:pt x="5600014" y="2002486"/>
                </a:cubicBezTo>
                <a:lnTo>
                  <a:pt x="5613373" y="1996657"/>
                </a:lnTo>
                <a:cubicBezTo>
                  <a:pt x="5640253" y="1984877"/>
                  <a:pt x="5668023" y="1972732"/>
                  <a:pt x="5696360" y="1964555"/>
                </a:cubicBezTo>
                <a:cubicBezTo>
                  <a:pt x="5724494" y="1956459"/>
                  <a:pt x="5752548" y="1952289"/>
                  <a:pt x="5784649" y="1951520"/>
                </a:cubicBezTo>
                <a:lnTo>
                  <a:pt x="5786916" y="1951520"/>
                </a:lnTo>
                <a:cubicBezTo>
                  <a:pt x="5791896" y="1951520"/>
                  <a:pt x="5796713" y="1951844"/>
                  <a:pt x="5801409" y="1952208"/>
                </a:cubicBezTo>
                <a:cubicBezTo>
                  <a:pt x="5809586" y="1952816"/>
                  <a:pt x="5817358" y="1953220"/>
                  <a:pt x="5823228" y="1952087"/>
                </a:cubicBezTo>
                <a:cubicBezTo>
                  <a:pt x="5825778" y="1951601"/>
                  <a:pt x="5829341" y="1951682"/>
                  <a:pt x="5833308" y="1951844"/>
                </a:cubicBezTo>
                <a:cubicBezTo>
                  <a:pt x="5835130" y="1951925"/>
                  <a:pt x="5836992" y="1952006"/>
                  <a:pt x="5838935" y="1952006"/>
                </a:cubicBezTo>
                <a:cubicBezTo>
                  <a:pt x="5844319" y="1952006"/>
                  <a:pt x="5850553" y="1951399"/>
                  <a:pt x="5855613" y="1946743"/>
                </a:cubicBezTo>
                <a:cubicBezTo>
                  <a:pt x="5863426" y="1939619"/>
                  <a:pt x="5863345" y="1921726"/>
                  <a:pt x="5863305" y="1911039"/>
                </a:cubicBezTo>
                <a:lnTo>
                  <a:pt x="5863386" y="1897478"/>
                </a:lnTo>
                <a:cubicBezTo>
                  <a:pt x="5863547" y="1883147"/>
                  <a:pt x="5863709" y="1868291"/>
                  <a:pt x="5862211" y="1853839"/>
                </a:cubicBezTo>
                <a:close/>
                <a:moveTo>
                  <a:pt x="226574" y="2027220"/>
                </a:moveTo>
                <a:cubicBezTo>
                  <a:pt x="257096" y="2048149"/>
                  <a:pt x="301828" y="2070495"/>
                  <a:pt x="335832" y="2070495"/>
                </a:cubicBezTo>
                <a:cubicBezTo>
                  <a:pt x="358704" y="2070495"/>
                  <a:pt x="386029" y="2060131"/>
                  <a:pt x="386596" y="2010785"/>
                </a:cubicBezTo>
                <a:cubicBezTo>
                  <a:pt x="387284" y="1949415"/>
                  <a:pt x="355142" y="1872096"/>
                  <a:pt x="331703" y="1815665"/>
                </a:cubicBezTo>
                <a:lnTo>
                  <a:pt x="327979" y="1806719"/>
                </a:lnTo>
                <a:cubicBezTo>
                  <a:pt x="310856" y="1765428"/>
                  <a:pt x="293894" y="1724299"/>
                  <a:pt x="276851" y="1683129"/>
                </a:cubicBezTo>
                <a:cubicBezTo>
                  <a:pt x="256934" y="1634916"/>
                  <a:pt x="237018" y="1586703"/>
                  <a:pt x="216899" y="1538166"/>
                </a:cubicBezTo>
                <a:cubicBezTo>
                  <a:pt x="194431" y="1483962"/>
                  <a:pt x="154072" y="1440728"/>
                  <a:pt x="115048" y="1398951"/>
                </a:cubicBezTo>
                <a:cubicBezTo>
                  <a:pt x="102822" y="1385835"/>
                  <a:pt x="90152" y="1372274"/>
                  <a:pt x="78331" y="1358672"/>
                </a:cubicBezTo>
                <a:cubicBezTo>
                  <a:pt x="73757" y="1353410"/>
                  <a:pt x="69182" y="1348026"/>
                  <a:pt x="64649" y="1342601"/>
                </a:cubicBezTo>
                <a:cubicBezTo>
                  <a:pt x="44934" y="1319203"/>
                  <a:pt x="24775" y="1295319"/>
                  <a:pt x="40" y="1279370"/>
                </a:cubicBezTo>
                <a:lnTo>
                  <a:pt x="40" y="1285806"/>
                </a:lnTo>
                <a:cubicBezTo>
                  <a:pt x="22953" y="1301351"/>
                  <a:pt x="41939" y="1323899"/>
                  <a:pt x="60600" y="1346002"/>
                </a:cubicBezTo>
                <a:cubicBezTo>
                  <a:pt x="65175" y="1351426"/>
                  <a:pt x="69709" y="1356810"/>
                  <a:pt x="74324" y="1362113"/>
                </a:cubicBezTo>
                <a:cubicBezTo>
                  <a:pt x="86185" y="1375796"/>
                  <a:pt x="98896" y="1389398"/>
                  <a:pt x="111162" y="1402513"/>
                </a:cubicBezTo>
                <a:cubicBezTo>
                  <a:pt x="149862" y="1443966"/>
                  <a:pt x="189898" y="1486836"/>
                  <a:pt x="212000" y="1540150"/>
                </a:cubicBezTo>
                <a:cubicBezTo>
                  <a:pt x="232120" y="1588646"/>
                  <a:pt x="252036" y="1636900"/>
                  <a:pt x="271953" y="1685113"/>
                </a:cubicBezTo>
                <a:cubicBezTo>
                  <a:pt x="288955" y="1726283"/>
                  <a:pt x="305957" y="1767411"/>
                  <a:pt x="323081" y="1808702"/>
                </a:cubicBezTo>
                <a:lnTo>
                  <a:pt x="326805" y="1817649"/>
                </a:lnTo>
                <a:cubicBezTo>
                  <a:pt x="350082" y="1873675"/>
                  <a:pt x="381981" y="1950387"/>
                  <a:pt x="381333" y="2010704"/>
                </a:cubicBezTo>
                <a:cubicBezTo>
                  <a:pt x="380929" y="2046854"/>
                  <a:pt x="365627" y="2065192"/>
                  <a:pt x="335873" y="2065192"/>
                </a:cubicBezTo>
                <a:cubicBezTo>
                  <a:pt x="303043" y="2065192"/>
                  <a:pt x="259444" y="2043332"/>
                  <a:pt x="229610" y="2022848"/>
                </a:cubicBezTo>
                <a:cubicBezTo>
                  <a:pt x="114319" y="1943788"/>
                  <a:pt x="56188" y="1823316"/>
                  <a:pt x="81" y="1706690"/>
                </a:cubicBezTo>
                <a:lnTo>
                  <a:pt x="81" y="1718915"/>
                </a:lnTo>
                <a:cubicBezTo>
                  <a:pt x="55055" y="1833072"/>
                  <a:pt x="113428" y="1949658"/>
                  <a:pt x="226614" y="2027220"/>
                </a:cubicBezTo>
                <a:close/>
                <a:moveTo>
                  <a:pt x="289724" y="4248022"/>
                </a:moveTo>
                <a:cubicBezTo>
                  <a:pt x="283814" y="4209564"/>
                  <a:pt x="282519" y="4169893"/>
                  <a:pt x="281304" y="4131517"/>
                </a:cubicBezTo>
                <a:cubicBezTo>
                  <a:pt x="280171" y="4096743"/>
                  <a:pt x="279037" y="4060755"/>
                  <a:pt x="274422" y="4025698"/>
                </a:cubicBezTo>
                <a:cubicBezTo>
                  <a:pt x="264990" y="3953804"/>
                  <a:pt x="267500" y="3881585"/>
                  <a:pt x="274139" y="3795279"/>
                </a:cubicBezTo>
                <a:cubicBezTo>
                  <a:pt x="276527" y="3764028"/>
                  <a:pt x="276770" y="3732048"/>
                  <a:pt x="277013" y="3701160"/>
                </a:cubicBezTo>
                <a:cubicBezTo>
                  <a:pt x="277297" y="3666346"/>
                  <a:pt x="277580" y="3630318"/>
                  <a:pt x="280940" y="3595464"/>
                </a:cubicBezTo>
                <a:cubicBezTo>
                  <a:pt x="286202" y="3541097"/>
                  <a:pt x="286769" y="3476570"/>
                  <a:pt x="282519" y="3413743"/>
                </a:cubicBezTo>
                <a:lnTo>
                  <a:pt x="281628" y="3400587"/>
                </a:lnTo>
                <a:cubicBezTo>
                  <a:pt x="278025" y="3347678"/>
                  <a:pt x="274341" y="3292988"/>
                  <a:pt x="268431" y="3241253"/>
                </a:cubicBezTo>
                <a:cubicBezTo>
                  <a:pt x="267298" y="3231416"/>
                  <a:pt x="264505" y="3218988"/>
                  <a:pt x="261226" y="3204617"/>
                </a:cubicBezTo>
                <a:cubicBezTo>
                  <a:pt x="252198" y="3164743"/>
                  <a:pt x="239851" y="3110175"/>
                  <a:pt x="259444" y="3079652"/>
                </a:cubicBezTo>
                <a:cubicBezTo>
                  <a:pt x="266933" y="3067953"/>
                  <a:pt x="278349" y="3060626"/>
                  <a:pt x="294299" y="3057266"/>
                </a:cubicBezTo>
                <a:cubicBezTo>
                  <a:pt x="298347" y="3056415"/>
                  <a:pt x="302840" y="3055970"/>
                  <a:pt x="307738" y="3055970"/>
                </a:cubicBezTo>
                <a:cubicBezTo>
                  <a:pt x="332149" y="3055970"/>
                  <a:pt x="362591" y="3066495"/>
                  <a:pt x="389470" y="3075766"/>
                </a:cubicBezTo>
                <a:cubicBezTo>
                  <a:pt x="402829" y="3080380"/>
                  <a:pt x="415459" y="3084752"/>
                  <a:pt x="425944" y="3087303"/>
                </a:cubicBezTo>
                <a:cubicBezTo>
                  <a:pt x="464927" y="3096775"/>
                  <a:pt x="510954" y="3109851"/>
                  <a:pt x="556779" y="3134666"/>
                </a:cubicBezTo>
                <a:cubicBezTo>
                  <a:pt x="568843" y="3141183"/>
                  <a:pt x="581108" y="3148348"/>
                  <a:pt x="592969" y="3155271"/>
                </a:cubicBezTo>
                <a:cubicBezTo>
                  <a:pt x="621954" y="3172192"/>
                  <a:pt x="651951" y="3189720"/>
                  <a:pt x="684417" y="3201257"/>
                </a:cubicBezTo>
                <a:cubicBezTo>
                  <a:pt x="768456" y="3231294"/>
                  <a:pt x="859579" y="3257688"/>
                  <a:pt x="962968" y="3281977"/>
                </a:cubicBezTo>
                <a:cubicBezTo>
                  <a:pt x="1032272" y="3298291"/>
                  <a:pt x="1103236" y="3302946"/>
                  <a:pt x="1171892" y="3307480"/>
                </a:cubicBezTo>
                <a:cubicBezTo>
                  <a:pt x="1192659" y="3308856"/>
                  <a:pt x="1214154" y="3310273"/>
                  <a:pt x="1235366" y="3311974"/>
                </a:cubicBezTo>
                <a:cubicBezTo>
                  <a:pt x="1262529" y="3314200"/>
                  <a:pt x="1290542" y="3315779"/>
                  <a:pt x="1317665" y="3317317"/>
                </a:cubicBezTo>
                <a:cubicBezTo>
                  <a:pt x="1383973" y="3321041"/>
                  <a:pt x="1452589" y="3324928"/>
                  <a:pt x="1516509" y="3338489"/>
                </a:cubicBezTo>
                <a:cubicBezTo>
                  <a:pt x="1590023" y="3354236"/>
                  <a:pt x="1658436" y="3406659"/>
                  <a:pt x="1709807" y="3450581"/>
                </a:cubicBezTo>
                <a:cubicBezTo>
                  <a:pt x="1845743" y="3566844"/>
                  <a:pt x="1899178" y="3738606"/>
                  <a:pt x="1930551" y="3875270"/>
                </a:cubicBezTo>
                <a:cubicBezTo>
                  <a:pt x="1939983" y="3916156"/>
                  <a:pt x="1951439" y="3957973"/>
                  <a:pt x="1962531" y="3998414"/>
                </a:cubicBezTo>
                <a:cubicBezTo>
                  <a:pt x="1991799" y="4105082"/>
                  <a:pt x="2022038" y="4215313"/>
                  <a:pt x="2019448" y="4323357"/>
                </a:cubicBezTo>
                <a:cubicBezTo>
                  <a:pt x="2019043" y="4339388"/>
                  <a:pt x="2018476" y="4355742"/>
                  <a:pt x="2017424" y="4372097"/>
                </a:cubicBezTo>
                <a:lnTo>
                  <a:pt x="2022727" y="4372097"/>
                </a:lnTo>
                <a:cubicBezTo>
                  <a:pt x="2023739" y="4355783"/>
                  <a:pt x="2024346" y="4339509"/>
                  <a:pt x="2024751" y="4323479"/>
                </a:cubicBezTo>
                <a:cubicBezTo>
                  <a:pt x="2027382" y="4214665"/>
                  <a:pt x="1997021" y="4104030"/>
                  <a:pt x="1967672" y="3996997"/>
                </a:cubicBezTo>
                <a:cubicBezTo>
                  <a:pt x="1956580" y="3956597"/>
                  <a:pt x="1945124" y="3914820"/>
                  <a:pt x="1935733" y="3874056"/>
                </a:cubicBezTo>
                <a:cubicBezTo>
                  <a:pt x="1904198" y="3736581"/>
                  <a:pt x="1850398" y="3563767"/>
                  <a:pt x="1713288" y="3446533"/>
                </a:cubicBezTo>
                <a:cubicBezTo>
                  <a:pt x="1661432" y="3402247"/>
                  <a:pt x="1592330" y="3349297"/>
                  <a:pt x="1517642" y="3333307"/>
                </a:cubicBezTo>
                <a:cubicBezTo>
                  <a:pt x="1453317" y="3319665"/>
                  <a:pt x="1384499" y="3315779"/>
                  <a:pt x="1317989" y="3312014"/>
                </a:cubicBezTo>
                <a:cubicBezTo>
                  <a:pt x="1290907" y="3310476"/>
                  <a:pt x="1262894" y="3308897"/>
                  <a:pt x="1235812" y="3306671"/>
                </a:cubicBezTo>
                <a:cubicBezTo>
                  <a:pt x="1214599" y="3304970"/>
                  <a:pt x="1193063" y="3303553"/>
                  <a:pt x="1172256" y="3302177"/>
                </a:cubicBezTo>
                <a:cubicBezTo>
                  <a:pt x="1103843" y="3297684"/>
                  <a:pt x="1033082" y="3293028"/>
                  <a:pt x="964223" y="3276836"/>
                </a:cubicBezTo>
                <a:cubicBezTo>
                  <a:pt x="860996" y="3252628"/>
                  <a:pt x="770075" y="3226275"/>
                  <a:pt x="686238" y="3196278"/>
                </a:cubicBezTo>
                <a:cubicBezTo>
                  <a:pt x="654218" y="3184903"/>
                  <a:pt x="624464" y="3167496"/>
                  <a:pt x="595682" y="3150696"/>
                </a:cubicBezTo>
                <a:cubicBezTo>
                  <a:pt x="583780" y="3143774"/>
                  <a:pt x="571514" y="3136568"/>
                  <a:pt x="559329" y="3130010"/>
                </a:cubicBezTo>
                <a:cubicBezTo>
                  <a:pt x="512978" y="3104872"/>
                  <a:pt x="466546" y="3091715"/>
                  <a:pt x="427239" y="3082121"/>
                </a:cubicBezTo>
                <a:cubicBezTo>
                  <a:pt x="416997" y="3079611"/>
                  <a:pt x="404489" y="3075320"/>
                  <a:pt x="391251" y="3070746"/>
                </a:cubicBezTo>
                <a:cubicBezTo>
                  <a:pt x="364007" y="3061354"/>
                  <a:pt x="333080" y="3050667"/>
                  <a:pt x="307779" y="3050667"/>
                </a:cubicBezTo>
                <a:cubicBezTo>
                  <a:pt x="302557" y="3050667"/>
                  <a:pt x="297659" y="3051153"/>
                  <a:pt x="293287" y="3052043"/>
                </a:cubicBezTo>
                <a:cubicBezTo>
                  <a:pt x="276123" y="3055646"/>
                  <a:pt x="263290" y="3063985"/>
                  <a:pt x="255072" y="3076737"/>
                </a:cubicBezTo>
                <a:cubicBezTo>
                  <a:pt x="234305" y="3109122"/>
                  <a:pt x="246936" y="3164946"/>
                  <a:pt x="256165" y="3205710"/>
                </a:cubicBezTo>
                <a:cubicBezTo>
                  <a:pt x="259404" y="3219960"/>
                  <a:pt x="262157" y="3232266"/>
                  <a:pt x="263250" y="3241779"/>
                </a:cubicBezTo>
                <a:cubicBezTo>
                  <a:pt x="269160" y="3293393"/>
                  <a:pt x="272844" y="3348002"/>
                  <a:pt x="276406" y="3400870"/>
                </a:cubicBezTo>
                <a:lnTo>
                  <a:pt x="277297" y="3413986"/>
                </a:lnTo>
                <a:cubicBezTo>
                  <a:pt x="281547" y="3476530"/>
                  <a:pt x="280980" y="3540774"/>
                  <a:pt x="275718" y="3594857"/>
                </a:cubicBezTo>
                <a:cubicBezTo>
                  <a:pt x="272317" y="3629954"/>
                  <a:pt x="272034" y="3666103"/>
                  <a:pt x="271751" y="3701039"/>
                </a:cubicBezTo>
                <a:cubicBezTo>
                  <a:pt x="271508" y="3731845"/>
                  <a:pt x="271265" y="3763744"/>
                  <a:pt x="268876" y="3794794"/>
                </a:cubicBezTo>
                <a:cubicBezTo>
                  <a:pt x="262197" y="3881423"/>
                  <a:pt x="259687" y="3953966"/>
                  <a:pt x="269160" y="4026306"/>
                </a:cubicBezTo>
                <a:cubicBezTo>
                  <a:pt x="273734" y="4061120"/>
                  <a:pt x="274868" y="4096946"/>
                  <a:pt x="276001" y="4131598"/>
                </a:cubicBezTo>
                <a:cubicBezTo>
                  <a:pt x="277256" y="4170136"/>
                  <a:pt x="278511" y="4210010"/>
                  <a:pt x="284502" y="4248750"/>
                </a:cubicBezTo>
                <a:cubicBezTo>
                  <a:pt x="290979" y="4291013"/>
                  <a:pt x="298104" y="4332506"/>
                  <a:pt x="308346" y="4372016"/>
                </a:cubicBezTo>
                <a:lnTo>
                  <a:pt x="313811" y="4372016"/>
                </a:lnTo>
                <a:cubicBezTo>
                  <a:pt x="303447" y="4332304"/>
                  <a:pt x="296242" y="4290486"/>
                  <a:pt x="289724" y="4247941"/>
                </a:cubicBezTo>
                <a:close/>
                <a:moveTo>
                  <a:pt x="2511416" y="4045332"/>
                </a:moveTo>
                <a:cubicBezTo>
                  <a:pt x="2458467" y="3931175"/>
                  <a:pt x="2418148" y="3809731"/>
                  <a:pt x="2379164" y="3692254"/>
                </a:cubicBezTo>
                <a:cubicBezTo>
                  <a:pt x="2344107" y="3586598"/>
                  <a:pt x="2307836" y="3477380"/>
                  <a:pt x="2262497" y="3373748"/>
                </a:cubicBezTo>
                <a:cubicBezTo>
                  <a:pt x="2199711" y="3230282"/>
                  <a:pt x="2054626" y="3111106"/>
                  <a:pt x="1874363" y="3054877"/>
                </a:cubicBezTo>
                <a:cubicBezTo>
                  <a:pt x="1733043" y="3010793"/>
                  <a:pt x="1593545" y="2998689"/>
                  <a:pt x="1445909" y="2985857"/>
                </a:cubicBezTo>
                <a:cubicBezTo>
                  <a:pt x="1387778" y="2980837"/>
                  <a:pt x="1327664" y="2975574"/>
                  <a:pt x="1268035" y="2968247"/>
                </a:cubicBezTo>
                <a:cubicBezTo>
                  <a:pt x="1076275" y="2944647"/>
                  <a:pt x="837598" y="2915298"/>
                  <a:pt x="633532" y="2830692"/>
                </a:cubicBezTo>
                <a:cubicBezTo>
                  <a:pt x="524516" y="2785515"/>
                  <a:pt x="440557" y="2738435"/>
                  <a:pt x="369351" y="2682571"/>
                </a:cubicBezTo>
                <a:lnTo>
                  <a:pt x="361417" y="2676337"/>
                </a:lnTo>
                <a:cubicBezTo>
                  <a:pt x="285474" y="2616708"/>
                  <a:pt x="199370" y="2549104"/>
                  <a:pt x="110797" y="2511012"/>
                </a:cubicBezTo>
                <a:cubicBezTo>
                  <a:pt x="89545" y="2501863"/>
                  <a:pt x="63677" y="2497046"/>
                  <a:pt x="35988" y="2497046"/>
                </a:cubicBezTo>
                <a:cubicBezTo>
                  <a:pt x="24208" y="2497046"/>
                  <a:pt x="12144" y="2497936"/>
                  <a:pt x="40" y="2499758"/>
                </a:cubicBezTo>
                <a:lnTo>
                  <a:pt x="40" y="2505101"/>
                </a:lnTo>
                <a:cubicBezTo>
                  <a:pt x="12104" y="2503280"/>
                  <a:pt x="24208" y="2502349"/>
                  <a:pt x="35988" y="2502349"/>
                </a:cubicBezTo>
                <a:cubicBezTo>
                  <a:pt x="62948" y="2502349"/>
                  <a:pt x="88128" y="2507045"/>
                  <a:pt x="108733" y="2515869"/>
                </a:cubicBezTo>
                <a:cubicBezTo>
                  <a:pt x="196658" y="2553679"/>
                  <a:pt x="282478" y="2621080"/>
                  <a:pt x="358178" y="2680507"/>
                </a:cubicBezTo>
                <a:lnTo>
                  <a:pt x="366112" y="2686741"/>
                </a:lnTo>
                <a:cubicBezTo>
                  <a:pt x="437683" y="2742929"/>
                  <a:pt x="522046" y="2790211"/>
                  <a:pt x="631508" y="2835590"/>
                </a:cubicBezTo>
                <a:cubicBezTo>
                  <a:pt x="836221" y="2920439"/>
                  <a:pt x="1075303" y="2949869"/>
                  <a:pt x="1267387" y="2973510"/>
                </a:cubicBezTo>
                <a:cubicBezTo>
                  <a:pt x="1327137" y="2980878"/>
                  <a:pt x="1387293" y="2986059"/>
                  <a:pt x="1445464" y="2991119"/>
                </a:cubicBezTo>
                <a:cubicBezTo>
                  <a:pt x="1592816" y="3003911"/>
                  <a:pt x="1731990" y="3016015"/>
                  <a:pt x="1872784" y="3059897"/>
                </a:cubicBezTo>
                <a:cubicBezTo>
                  <a:pt x="2051590" y="3115680"/>
                  <a:pt x="2195460" y="3233764"/>
                  <a:pt x="2257639" y="3375853"/>
                </a:cubicBezTo>
                <a:cubicBezTo>
                  <a:pt x="2302857" y="3479242"/>
                  <a:pt x="2339088" y="3588380"/>
                  <a:pt x="2374144" y="3693914"/>
                </a:cubicBezTo>
                <a:cubicBezTo>
                  <a:pt x="2413168" y="3811512"/>
                  <a:pt x="2453569" y="3933118"/>
                  <a:pt x="2506599" y="4047558"/>
                </a:cubicBezTo>
                <a:lnTo>
                  <a:pt x="2514655" y="4064925"/>
                </a:lnTo>
                <a:cubicBezTo>
                  <a:pt x="2562423" y="4167747"/>
                  <a:pt x="2608612" y="4267169"/>
                  <a:pt x="2628043" y="4372097"/>
                </a:cubicBezTo>
                <a:lnTo>
                  <a:pt x="2633467" y="4372097"/>
                </a:lnTo>
                <a:cubicBezTo>
                  <a:pt x="2614036" y="4266319"/>
                  <a:pt x="2567564" y="4166209"/>
                  <a:pt x="2519472" y="4062698"/>
                </a:cubicBezTo>
                <a:lnTo>
                  <a:pt x="2511416" y="4045332"/>
                </a:lnTo>
                <a:close/>
                <a:moveTo>
                  <a:pt x="6097529" y="3699379"/>
                </a:moveTo>
                <a:lnTo>
                  <a:pt x="6092226" y="3699379"/>
                </a:lnTo>
                <a:lnTo>
                  <a:pt x="6092226" y="3728526"/>
                </a:lnTo>
                <a:lnTo>
                  <a:pt x="6063079" y="3728526"/>
                </a:lnTo>
                <a:lnTo>
                  <a:pt x="6063079" y="3733829"/>
                </a:lnTo>
                <a:lnTo>
                  <a:pt x="6092226" y="3733829"/>
                </a:lnTo>
                <a:lnTo>
                  <a:pt x="6092226" y="3762975"/>
                </a:lnTo>
                <a:lnTo>
                  <a:pt x="6097529" y="3762975"/>
                </a:lnTo>
                <a:lnTo>
                  <a:pt x="6097529" y="3733829"/>
                </a:lnTo>
                <a:lnTo>
                  <a:pt x="6126675" y="3733829"/>
                </a:lnTo>
                <a:lnTo>
                  <a:pt x="6126675" y="3728526"/>
                </a:lnTo>
                <a:lnTo>
                  <a:pt x="6097529" y="3728526"/>
                </a:lnTo>
                <a:lnTo>
                  <a:pt x="6097529" y="3699379"/>
                </a:lnTo>
                <a:close/>
                <a:moveTo>
                  <a:pt x="295635" y="2240516"/>
                </a:moveTo>
                <a:cubicBezTo>
                  <a:pt x="321138" y="2256789"/>
                  <a:pt x="361700" y="2274156"/>
                  <a:pt x="398983" y="2274156"/>
                </a:cubicBezTo>
                <a:cubicBezTo>
                  <a:pt x="436266" y="2274156"/>
                  <a:pt x="462579" y="2257235"/>
                  <a:pt x="476707" y="2225214"/>
                </a:cubicBezTo>
                <a:cubicBezTo>
                  <a:pt x="494883" y="2184004"/>
                  <a:pt x="477719" y="2112190"/>
                  <a:pt x="466344" y="2064665"/>
                </a:cubicBezTo>
                <a:cubicBezTo>
                  <a:pt x="464846" y="2058431"/>
                  <a:pt x="463470" y="2052602"/>
                  <a:pt x="462255" y="2047380"/>
                </a:cubicBezTo>
                <a:cubicBezTo>
                  <a:pt x="456750" y="2023051"/>
                  <a:pt x="452014" y="1997750"/>
                  <a:pt x="447439" y="1973259"/>
                </a:cubicBezTo>
                <a:cubicBezTo>
                  <a:pt x="436185" y="1913225"/>
                  <a:pt x="424567" y="1851127"/>
                  <a:pt x="400076" y="1794089"/>
                </a:cubicBezTo>
                <a:cubicBezTo>
                  <a:pt x="343564" y="1662322"/>
                  <a:pt x="295554" y="1561645"/>
                  <a:pt x="244466" y="1467648"/>
                </a:cubicBezTo>
                <a:cubicBezTo>
                  <a:pt x="215927" y="1415184"/>
                  <a:pt x="181761" y="1366404"/>
                  <a:pt x="148688" y="1319243"/>
                </a:cubicBezTo>
                <a:cubicBezTo>
                  <a:pt x="133791" y="1297950"/>
                  <a:pt x="118367" y="1275969"/>
                  <a:pt x="103470" y="1253664"/>
                </a:cubicBezTo>
                <a:cubicBezTo>
                  <a:pt x="81205" y="1220307"/>
                  <a:pt x="44813" y="1165860"/>
                  <a:pt x="0" y="1126553"/>
                </a:cubicBezTo>
                <a:lnTo>
                  <a:pt x="0" y="1133637"/>
                </a:lnTo>
                <a:cubicBezTo>
                  <a:pt x="42627" y="1172175"/>
                  <a:pt x="77522" y="1224396"/>
                  <a:pt x="99058" y="1256619"/>
                </a:cubicBezTo>
                <a:cubicBezTo>
                  <a:pt x="113955" y="1278965"/>
                  <a:pt x="129419" y="1300986"/>
                  <a:pt x="144356" y="1322280"/>
                </a:cubicBezTo>
                <a:cubicBezTo>
                  <a:pt x="178846" y="1371505"/>
                  <a:pt x="211434" y="1417977"/>
                  <a:pt x="239811" y="1470198"/>
                </a:cubicBezTo>
                <a:cubicBezTo>
                  <a:pt x="290817" y="1564034"/>
                  <a:pt x="338747" y="1664589"/>
                  <a:pt x="395218" y="1796194"/>
                </a:cubicBezTo>
                <a:cubicBezTo>
                  <a:pt x="419467" y="1852705"/>
                  <a:pt x="431044" y="1914520"/>
                  <a:pt x="442217" y="1974271"/>
                </a:cubicBezTo>
                <a:cubicBezTo>
                  <a:pt x="446792" y="1998802"/>
                  <a:pt x="451568" y="2024143"/>
                  <a:pt x="457114" y="2048594"/>
                </a:cubicBezTo>
                <a:cubicBezTo>
                  <a:pt x="458288" y="2053857"/>
                  <a:pt x="459705" y="2059686"/>
                  <a:pt x="461203" y="2065961"/>
                </a:cubicBezTo>
                <a:cubicBezTo>
                  <a:pt x="472416" y="2112798"/>
                  <a:pt x="489337" y="2183518"/>
                  <a:pt x="471890" y="2223150"/>
                </a:cubicBezTo>
                <a:cubicBezTo>
                  <a:pt x="458491" y="2253510"/>
                  <a:pt x="433959" y="2268934"/>
                  <a:pt x="399024" y="2268934"/>
                </a:cubicBezTo>
                <a:cubicBezTo>
                  <a:pt x="364088" y="2268934"/>
                  <a:pt x="323405" y="2251972"/>
                  <a:pt x="298509" y="2236103"/>
                </a:cubicBezTo>
                <a:cubicBezTo>
                  <a:pt x="166337" y="2151822"/>
                  <a:pt x="77805" y="2071952"/>
                  <a:pt x="11497" y="1977145"/>
                </a:cubicBezTo>
                <a:cubicBezTo>
                  <a:pt x="7610" y="1971599"/>
                  <a:pt x="3805" y="1966093"/>
                  <a:pt x="40" y="1960588"/>
                </a:cubicBezTo>
                <a:lnTo>
                  <a:pt x="40" y="1969899"/>
                </a:lnTo>
                <a:cubicBezTo>
                  <a:pt x="2388" y="1973340"/>
                  <a:pt x="4736" y="1976740"/>
                  <a:pt x="7125" y="1980181"/>
                </a:cubicBezTo>
                <a:cubicBezTo>
                  <a:pt x="73838" y="2075595"/>
                  <a:pt x="162816" y="2155910"/>
                  <a:pt x="295635" y="2240597"/>
                </a:cubicBezTo>
                <a:close/>
                <a:moveTo>
                  <a:pt x="2291239" y="3847581"/>
                </a:moveTo>
                <a:cubicBezTo>
                  <a:pt x="2245900" y="3642382"/>
                  <a:pt x="2174208" y="3411274"/>
                  <a:pt x="1986496" y="3253114"/>
                </a:cubicBezTo>
                <a:cubicBezTo>
                  <a:pt x="1912577" y="3190854"/>
                  <a:pt x="1814572" y="3116854"/>
                  <a:pt x="1711628" y="3097382"/>
                </a:cubicBezTo>
                <a:cubicBezTo>
                  <a:pt x="1623824" y="3080745"/>
                  <a:pt x="1530313" y="3077466"/>
                  <a:pt x="1439878" y="3074227"/>
                </a:cubicBezTo>
                <a:cubicBezTo>
                  <a:pt x="1398789" y="3072770"/>
                  <a:pt x="1356324" y="3071272"/>
                  <a:pt x="1315398" y="3068519"/>
                </a:cubicBezTo>
                <a:cubicBezTo>
                  <a:pt x="1288721" y="3066738"/>
                  <a:pt x="1261720" y="3065281"/>
                  <a:pt x="1235609" y="3063864"/>
                </a:cubicBezTo>
                <a:cubicBezTo>
                  <a:pt x="1136714" y="3058521"/>
                  <a:pt x="1034458" y="3053015"/>
                  <a:pt x="934995" y="3028321"/>
                </a:cubicBezTo>
                <a:cubicBezTo>
                  <a:pt x="792299" y="2992900"/>
                  <a:pt x="665390" y="2952621"/>
                  <a:pt x="547023" y="2905056"/>
                </a:cubicBezTo>
                <a:cubicBezTo>
                  <a:pt x="501603" y="2886839"/>
                  <a:pt x="459624" y="2859029"/>
                  <a:pt x="419062" y="2832190"/>
                </a:cubicBezTo>
                <a:cubicBezTo>
                  <a:pt x="403193" y="2821665"/>
                  <a:pt x="386758" y="2810816"/>
                  <a:pt x="370484" y="2800776"/>
                </a:cubicBezTo>
                <a:cubicBezTo>
                  <a:pt x="312313" y="2764869"/>
                  <a:pt x="254222" y="2743091"/>
                  <a:pt x="184918" y="2721433"/>
                </a:cubicBezTo>
                <a:cubicBezTo>
                  <a:pt x="170709" y="2716980"/>
                  <a:pt x="153141" y="2709653"/>
                  <a:pt x="134519" y="2701921"/>
                </a:cubicBezTo>
                <a:cubicBezTo>
                  <a:pt x="92824" y="2684555"/>
                  <a:pt x="45582" y="2664840"/>
                  <a:pt x="8420" y="2664840"/>
                </a:cubicBezTo>
                <a:cubicBezTo>
                  <a:pt x="5546" y="2664840"/>
                  <a:pt x="2753" y="2665002"/>
                  <a:pt x="81" y="2665245"/>
                </a:cubicBezTo>
                <a:lnTo>
                  <a:pt x="81" y="2670589"/>
                </a:lnTo>
                <a:cubicBezTo>
                  <a:pt x="2753" y="2670346"/>
                  <a:pt x="5546" y="2670143"/>
                  <a:pt x="8420" y="2670143"/>
                </a:cubicBezTo>
                <a:cubicBezTo>
                  <a:pt x="44489" y="2670143"/>
                  <a:pt x="91245" y="2689615"/>
                  <a:pt x="132455" y="2706819"/>
                </a:cubicBezTo>
                <a:cubicBezTo>
                  <a:pt x="151197" y="2714632"/>
                  <a:pt x="168888" y="2722000"/>
                  <a:pt x="183299" y="2726534"/>
                </a:cubicBezTo>
                <a:cubicBezTo>
                  <a:pt x="252239" y="2748070"/>
                  <a:pt x="309965" y="2769727"/>
                  <a:pt x="367691" y="2805351"/>
                </a:cubicBezTo>
                <a:cubicBezTo>
                  <a:pt x="383884" y="2815350"/>
                  <a:pt x="400279" y="2826199"/>
                  <a:pt x="416107" y="2836683"/>
                </a:cubicBezTo>
                <a:cubicBezTo>
                  <a:pt x="456912" y="2863684"/>
                  <a:pt x="499134" y="2891657"/>
                  <a:pt x="545040" y="2910076"/>
                </a:cubicBezTo>
                <a:cubicBezTo>
                  <a:pt x="663650" y="2957682"/>
                  <a:pt x="790801" y="2998082"/>
                  <a:pt x="933741" y="3033544"/>
                </a:cubicBezTo>
                <a:cubicBezTo>
                  <a:pt x="1033689" y="3058318"/>
                  <a:pt x="1136187" y="3063864"/>
                  <a:pt x="1235326" y="3069248"/>
                </a:cubicBezTo>
                <a:cubicBezTo>
                  <a:pt x="1261436" y="3070665"/>
                  <a:pt x="1288437" y="3072122"/>
                  <a:pt x="1315074" y="3073903"/>
                </a:cubicBezTo>
                <a:cubicBezTo>
                  <a:pt x="1356082" y="3076656"/>
                  <a:pt x="1398627" y="3078154"/>
                  <a:pt x="1439716" y="3079611"/>
                </a:cubicBezTo>
                <a:cubicBezTo>
                  <a:pt x="1529948" y="3082809"/>
                  <a:pt x="1623258" y="3086129"/>
                  <a:pt x="1710657" y="3102685"/>
                </a:cubicBezTo>
                <a:cubicBezTo>
                  <a:pt x="1812386" y="3121914"/>
                  <a:pt x="1909703" y="3195388"/>
                  <a:pt x="1983096" y="3257243"/>
                </a:cubicBezTo>
                <a:cubicBezTo>
                  <a:pt x="2169593" y="3414391"/>
                  <a:pt x="2240921" y="3644487"/>
                  <a:pt x="2286057" y="3848795"/>
                </a:cubicBezTo>
                <a:cubicBezTo>
                  <a:pt x="2300792" y="3915509"/>
                  <a:pt x="2320426" y="3983962"/>
                  <a:pt x="2339412" y="4050149"/>
                </a:cubicBezTo>
                <a:cubicBezTo>
                  <a:pt x="2369651" y="4155562"/>
                  <a:pt x="2400619" y="4263728"/>
                  <a:pt x="2414383" y="4372178"/>
                </a:cubicBezTo>
                <a:lnTo>
                  <a:pt x="2419726" y="4372178"/>
                </a:lnTo>
                <a:cubicBezTo>
                  <a:pt x="2405963" y="4263121"/>
                  <a:pt x="2374873" y="4154510"/>
                  <a:pt x="2344512" y="4048692"/>
                </a:cubicBezTo>
                <a:cubicBezTo>
                  <a:pt x="2325527" y="3982586"/>
                  <a:pt x="2305934" y="3914254"/>
                  <a:pt x="2291239" y="3847703"/>
                </a:cubicBezTo>
                <a:close/>
                <a:moveTo>
                  <a:pt x="40" y="2358073"/>
                </a:moveTo>
                <a:lnTo>
                  <a:pt x="40" y="2363376"/>
                </a:lnTo>
                <a:cubicBezTo>
                  <a:pt x="143304" y="2374185"/>
                  <a:pt x="285109" y="2492876"/>
                  <a:pt x="358826" y="2565013"/>
                </a:cubicBezTo>
                <a:cubicBezTo>
                  <a:pt x="506420" y="2709451"/>
                  <a:pt x="737326" y="2809520"/>
                  <a:pt x="1045185" y="2862470"/>
                </a:cubicBezTo>
                <a:cubicBezTo>
                  <a:pt x="1113194" y="2874169"/>
                  <a:pt x="1182660" y="2877529"/>
                  <a:pt x="1249859" y="2880727"/>
                </a:cubicBezTo>
                <a:cubicBezTo>
                  <a:pt x="1301553" y="2883196"/>
                  <a:pt x="1354988" y="2885787"/>
                  <a:pt x="1407250" y="2892142"/>
                </a:cubicBezTo>
                <a:cubicBezTo>
                  <a:pt x="1444938" y="2896717"/>
                  <a:pt x="1483233" y="2900603"/>
                  <a:pt x="1520233" y="2904368"/>
                </a:cubicBezTo>
                <a:cubicBezTo>
                  <a:pt x="1596621" y="2912100"/>
                  <a:pt x="1675600" y="2920115"/>
                  <a:pt x="1753041" y="2934688"/>
                </a:cubicBezTo>
                <a:cubicBezTo>
                  <a:pt x="1857685" y="2954362"/>
                  <a:pt x="1942169" y="2978408"/>
                  <a:pt x="2018962" y="3010469"/>
                </a:cubicBezTo>
                <a:cubicBezTo>
                  <a:pt x="2131297" y="3057387"/>
                  <a:pt x="2225012" y="3146729"/>
                  <a:pt x="2304031" y="3226842"/>
                </a:cubicBezTo>
                <a:cubicBezTo>
                  <a:pt x="2387908" y="3311893"/>
                  <a:pt x="2433368" y="3443699"/>
                  <a:pt x="2473486" y="3560002"/>
                </a:cubicBezTo>
                <a:cubicBezTo>
                  <a:pt x="2479922" y="3578664"/>
                  <a:pt x="2486237" y="3596962"/>
                  <a:pt x="2492552" y="3614652"/>
                </a:cubicBezTo>
                <a:cubicBezTo>
                  <a:pt x="2516193" y="3680879"/>
                  <a:pt x="2538215" y="3748240"/>
                  <a:pt x="2559468" y="3813374"/>
                </a:cubicBezTo>
                <a:cubicBezTo>
                  <a:pt x="2595172" y="3922836"/>
                  <a:pt x="2632132" y="4035981"/>
                  <a:pt x="2677754" y="4145928"/>
                </a:cubicBezTo>
                <a:cubicBezTo>
                  <a:pt x="2698440" y="4195760"/>
                  <a:pt x="2723052" y="4245350"/>
                  <a:pt x="2746815" y="4293280"/>
                </a:cubicBezTo>
                <a:cubicBezTo>
                  <a:pt x="2759728" y="4319309"/>
                  <a:pt x="2772723" y="4345541"/>
                  <a:pt x="2785272" y="4372097"/>
                </a:cubicBezTo>
                <a:lnTo>
                  <a:pt x="2791142" y="4372097"/>
                </a:lnTo>
                <a:cubicBezTo>
                  <a:pt x="2778269" y="4344731"/>
                  <a:pt x="2764869" y="4317730"/>
                  <a:pt x="2751592" y="4290932"/>
                </a:cubicBezTo>
                <a:cubicBezTo>
                  <a:pt x="2727829" y="4243083"/>
                  <a:pt x="2703298" y="4193574"/>
                  <a:pt x="2682693" y="4143904"/>
                </a:cubicBezTo>
                <a:cubicBezTo>
                  <a:pt x="2637111" y="4034159"/>
                  <a:pt x="2600232" y="3921095"/>
                  <a:pt x="2564528" y="3811715"/>
                </a:cubicBezTo>
                <a:cubicBezTo>
                  <a:pt x="2543275" y="3746540"/>
                  <a:pt x="2521253" y="3679139"/>
                  <a:pt x="2497572" y="3612830"/>
                </a:cubicBezTo>
                <a:cubicBezTo>
                  <a:pt x="2491257" y="3595140"/>
                  <a:pt x="2484942" y="3576842"/>
                  <a:pt x="2478505" y="3558221"/>
                </a:cubicBezTo>
                <a:cubicBezTo>
                  <a:pt x="2438226" y="3441392"/>
                  <a:pt x="2392564" y="3308978"/>
                  <a:pt x="2307836" y="3223077"/>
                </a:cubicBezTo>
                <a:cubicBezTo>
                  <a:pt x="2228452" y="3142600"/>
                  <a:pt x="2134293" y="3052813"/>
                  <a:pt x="2021026" y="3005530"/>
                </a:cubicBezTo>
                <a:cubicBezTo>
                  <a:pt x="1943910" y="2973348"/>
                  <a:pt x="1859061" y="2949181"/>
                  <a:pt x="1754053" y="2929426"/>
                </a:cubicBezTo>
                <a:cubicBezTo>
                  <a:pt x="1676369" y="2914812"/>
                  <a:pt x="1597269" y="2906797"/>
                  <a:pt x="1520800" y="2899065"/>
                </a:cubicBezTo>
                <a:cubicBezTo>
                  <a:pt x="1483800" y="2895300"/>
                  <a:pt x="1445545" y="2891414"/>
                  <a:pt x="1407897" y="2886839"/>
                </a:cubicBezTo>
                <a:cubicBezTo>
                  <a:pt x="1355434" y="2880444"/>
                  <a:pt x="1301918" y="2877893"/>
                  <a:pt x="1250142" y="2875383"/>
                </a:cubicBezTo>
                <a:cubicBezTo>
                  <a:pt x="1183105" y="2872185"/>
                  <a:pt x="1113801" y="2868825"/>
                  <a:pt x="1046117" y="2857207"/>
                </a:cubicBezTo>
                <a:cubicBezTo>
                  <a:pt x="739350" y="2804420"/>
                  <a:pt x="509376" y="2704836"/>
                  <a:pt x="362550" y="2561168"/>
                </a:cubicBezTo>
                <a:cubicBezTo>
                  <a:pt x="288227" y="2488423"/>
                  <a:pt x="145166" y="2368760"/>
                  <a:pt x="81" y="2357993"/>
                </a:cubicBezTo>
                <a:close/>
                <a:moveTo>
                  <a:pt x="7128100" y="2672532"/>
                </a:moveTo>
                <a:cubicBezTo>
                  <a:pt x="7144900" y="2616708"/>
                  <a:pt x="7162226" y="2558982"/>
                  <a:pt x="7166760" y="2498584"/>
                </a:cubicBezTo>
                <a:cubicBezTo>
                  <a:pt x="7182548" y="2286745"/>
                  <a:pt x="7119114" y="2101260"/>
                  <a:pt x="7051915" y="1904845"/>
                </a:cubicBezTo>
                <a:cubicBezTo>
                  <a:pt x="7033820" y="1851977"/>
                  <a:pt x="7015118" y="1797287"/>
                  <a:pt x="6998318" y="1742556"/>
                </a:cubicBezTo>
                <a:cubicBezTo>
                  <a:pt x="6993136" y="1725675"/>
                  <a:pt x="6987873" y="1708754"/>
                  <a:pt x="6982611" y="1691873"/>
                </a:cubicBezTo>
                <a:cubicBezTo>
                  <a:pt x="6946461" y="1575814"/>
                  <a:pt x="6909097" y="1455827"/>
                  <a:pt x="6894564" y="1333614"/>
                </a:cubicBezTo>
                <a:cubicBezTo>
                  <a:pt x="6891002" y="1303699"/>
                  <a:pt x="6887925" y="1273095"/>
                  <a:pt x="6884930" y="1243463"/>
                </a:cubicBezTo>
                <a:cubicBezTo>
                  <a:pt x="6877724" y="1172499"/>
                  <a:pt x="6870276" y="1099107"/>
                  <a:pt x="6856026" y="1028143"/>
                </a:cubicBezTo>
                <a:cubicBezTo>
                  <a:pt x="6822427" y="861401"/>
                  <a:pt x="6709120" y="666200"/>
                  <a:pt x="6580471" y="553460"/>
                </a:cubicBezTo>
                <a:cubicBezTo>
                  <a:pt x="6483316" y="468328"/>
                  <a:pt x="6363855" y="425134"/>
                  <a:pt x="6225531" y="425134"/>
                </a:cubicBezTo>
                <a:cubicBezTo>
                  <a:pt x="6193267" y="425134"/>
                  <a:pt x="6159668" y="427563"/>
                  <a:pt x="6125744" y="432299"/>
                </a:cubicBezTo>
                <a:cubicBezTo>
                  <a:pt x="6072714" y="439748"/>
                  <a:pt x="6022841" y="457114"/>
                  <a:pt x="5974587" y="473955"/>
                </a:cubicBezTo>
                <a:cubicBezTo>
                  <a:pt x="5910789" y="496219"/>
                  <a:pt x="5850512" y="517229"/>
                  <a:pt x="5783476" y="517229"/>
                </a:cubicBezTo>
                <a:lnTo>
                  <a:pt x="5778901" y="517229"/>
                </a:lnTo>
                <a:cubicBezTo>
                  <a:pt x="5743521" y="516703"/>
                  <a:pt x="5708747" y="514395"/>
                  <a:pt x="5675148" y="512169"/>
                </a:cubicBezTo>
                <a:cubicBezTo>
                  <a:pt x="5636610" y="509618"/>
                  <a:pt x="5600217" y="507230"/>
                  <a:pt x="5562569" y="507230"/>
                </a:cubicBezTo>
                <a:cubicBezTo>
                  <a:pt x="5515894" y="507230"/>
                  <a:pt x="5476020" y="510995"/>
                  <a:pt x="5437077" y="519091"/>
                </a:cubicBezTo>
                <a:cubicBezTo>
                  <a:pt x="5332190" y="540910"/>
                  <a:pt x="5245520" y="566738"/>
                  <a:pt x="5164234" y="600418"/>
                </a:cubicBezTo>
                <a:cubicBezTo>
                  <a:pt x="4979963" y="676766"/>
                  <a:pt x="4767679" y="769265"/>
                  <a:pt x="4580697" y="901072"/>
                </a:cubicBezTo>
                <a:cubicBezTo>
                  <a:pt x="4523254" y="941553"/>
                  <a:pt x="4467228" y="959608"/>
                  <a:pt x="4407923" y="978675"/>
                </a:cubicBezTo>
                <a:cubicBezTo>
                  <a:pt x="4389463" y="984625"/>
                  <a:pt x="4370396" y="990738"/>
                  <a:pt x="4350682" y="997741"/>
                </a:cubicBezTo>
                <a:lnTo>
                  <a:pt x="4341655" y="1000939"/>
                </a:lnTo>
                <a:cubicBezTo>
                  <a:pt x="4275346" y="1024338"/>
                  <a:pt x="4212682" y="1046400"/>
                  <a:pt x="4171877" y="1107284"/>
                </a:cubicBezTo>
                <a:cubicBezTo>
                  <a:pt x="4132488" y="1166022"/>
                  <a:pt x="4119615" y="1224639"/>
                  <a:pt x="4105973" y="1286656"/>
                </a:cubicBezTo>
                <a:cubicBezTo>
                  <a:pt x="4102127" y="1304225"/>
                  <a:pt x="4098120" y="1322401"/>
                  <a:pt x="4093464" y="1340699"/>
                </a:cubicBezTo>
                <a:cubicBezTo>
                  <a:pt x="4088890" y="1358632"/>
                  <a:pt x="4083789" y="1376403"/>
                  <a:pt x="4078850" y="1393567"/>
                </a:cubicBezTo>
                <a:cubicBezTo>
                  <a:pt x="4061646" y="1453236"/>
                  <a:pt x="4045413" y="1509627"/>
                  <a:pt x="4050190" y="1575085"/>
                </a:cubicBezTo>
                <a:cubicBezTo>
                  <a:pt x="4061160" y="1726080"/>
                  <a:pt x="4116174" y="1845905"/>
                  <a:pt x="4176491" y="1965486"/>
                </a:cubicBezTo>
                <a:cubicBezTo>
                  <a:pt x="4204545" y="2021067"/>
                  <a:pt x="4223895" y="2082477"/>
                  <a:pt x="4242597" y="2141823"/>
                </a:cubicBezTo>
                <a:cubicBezTo>
                  <a:pt x="4265388" y="2214122"/>
                  <a:pt x="4288989" y="2288891"/>
                  <a:pt x="4328498" y="2354228"/>
                </a:cubicBezTo>
                <a:cubicBezTo>
                  <a:pt x="4414399" y="2496276"/>
                  <a:pt x="4540580" y="2620230"/>
                  <a:pt x="4725579" y="2744265"/>
                </a:cubicBezTo>
                <a:cubicBezTo>
                  <a:pt x="4822248" y="2809116"/>
                  <a:pt x="4920213" y="2894329"/>
                  <a:pt x="5024978" y="3004802"/>
                </a:cubicBezTo>
                <a:cubicBezTo>
                  <a:pt x="5052424" y="3033746"/>
                  <a:pt x="5081935" y="3061435"/>
                  <a:pt x="5110434" y="3088193"/>
                </a:cubicBezTo>
                <a:cubicBezTo>
                  <a:pt x="5132901" y="3109284"/>
                  <a:pt x="5156178" y="3131103"/>
                  <a:pt x="5178200" y="3153368"/>
                </a:cubicBezTo>
                <a:cubicBezTo>
                  <a:pt x="5195323" y="3170613"/>
                  <a:pt x="5211030" y="3191016"/>
                  <a:pt x="5226170" y="3210730"/>
                </a:cubicBezTo>
                <a:cubicBezTo>
                  <a:pt x="5245075" y="3235262"/>
                  <a:pt x="5264668" y="3260643"/>
                  <a:pt x="5287418" y="3280803"/>
                </a:cubicBezTo>
                <a:cubicBezTo>
                  <a:pt x="5315958" y="3306023"/>
                  <a:pt x="5356479" y="3318289"/>
                  <a:pt x="5411331" y="3318289"/>
                </a:cubicBezTo>
                <a:cubicBezTo>
                  <a:pt x="5456590" y="3318289"/>
                  <a:pt x="5504033" y="3310071"/>
                  <a:pt x="5545891" y="3302784"/>
                </a:cubicBezTo>
                <a:cubicBezTo>
                  <a:pt x="5560626" y="3300234"/>
                  <a:pt x="5574592" y="3297805"/>
                  <a:pt x="5587425" y="3295943"/>
                </a:cubicBezTo>
                <a:cubicBezTo>
                  <a:pt x="5660696" y="3285256"/>
                  <a:pt x="5725142" y="3245503"/>
                  <a:pt x="5787524" y="3207087"/>
                </a:cubicBezTo>
                <a:cubicBezTo>
                  <a:pt x="5851160" y="3167860"/>
                  <a:pt x="5916983" y="3127298"/>
                  <a:pt x="5990983" y="3119080"/>
                </a:cubicBezTo>
                <a:cubicBezTo>
                  <a:pt x="6006163" y="3117380"/>
                  <a:pt x="6021789" y="3116530"/>
                  <a:pt x="6037495" y="3116530"/>
                </a:cubicBezTo>
                <a:cubicBezTo>
                  <a:pt x="6133800" y="3116530"/>
                  <a:pt x="6241642" y="3149239"/>
                  <a:pt x="6341145" y="3208625"/>
                </a:cubicBezTo>
                <a:cubicBezTo>
                  <a:pt x="6398507" y="3242872"/>
                  <a:pt x="6439393" y="3292462"/>
                  <a:pt x="6478903" y="3340391"/>
                </a:cubicBezTo>
                <a:cubicBezTo>
                  <a:pt x="6505661" y="3372898"/>
                  <a:pt x="6533350" y="3406497"/>
                  <a:pt x="6566140" y="3435482"/>
                </a:cubicBezTo>
                <a:cubicBezTo>
                  <a:pt x="6601277" y="3466571"/>
                  <a:pt x="6642569" y="3494747"/>
                  <a:pt x="6682524" y="3522031"/>
                </a:cubicBezTo>
                <a:cubicBezTo>
                  <a:pt x="6749034" y="3567451"/>
                  <a:pt x="6817772" y="3614369"/>
                  <a:pt x="6862260" y="3676872"/>
                </a:cubicBezTo>
                <a:cubicBezTo>
                  <a:pt x="6920027" y="3758118"/>
                  <a:pt x="6947392" y="3849524"/>
                  <a:pt x="6945854" y="3956354"/>
                </a:cubicBezTo>
                <a:cubicBezTo>
                  <a:pt x="6942899" y="4161716"/>
                  <a:pt x="6773161" y="4248305"/>
                  <a:pt x="6609010" y="4332061"/>
                </a:cubicBezTo>
                <a:cubicBezTo>
                  <a:pt x="6587757" y="4342910"/>
                  <a:pt x="6566707" y="4353637"/>
                  <a:pt x="6546304" y="4364527"/>
                </a:cubicBezTo>
                <a:cubicBezTo>
                  <a:pt x="6541406" y="4367118"/>
                  <a:pt x="6536467" y="4369627"/>
                  <a:pt x="6531569" y="4372178"/>
                </a:cubicBezTo>
                <a:lnTo>
                  <a:pt x="6554522" y="4372178"/>
                </a:lnTo>
                <a:cubicBezTo>
                  <a:pt x="6573872" y="4361895"/>
                  <a:pt x="6593707" y="4351775"/>
                  <a:pt x="6613827" y="4341493"/>
                </a:cubicBezTo>
                <a:cubicBezTo>
                  <a:pt x="6772999" y="4260288"/>
                  <a:pt x="6953424" y="4168233"/>
                  <a:pt x="6956460" y="3956516"/>
                </a:cubicBezTo>
                <a:cubicBezTo>
                  <a:pt x="6958039" y="3847379"/>
                  <a:pt x="6930026" y="3753907"/>
                  <a:pt x="6870883" y="3670759"/>
                </a:cubicBezTo>
                <a:cubicBezTo>
                  <a:pt x="6825342" y="3606718"/>
                  <a:pt x="6755754" y="3559233"/>
                  <a:pt x="6688474" y="3513327"/>
                </a:cubicBezTo>
                <a:cubicBezTo>
                  <a:pt x="6648803" y="3486245"/>
                  <a:pt x="6607755" y="3458232"/>
                  <a:pt x="6573143" y="3427588"/>
                </a:cubicBezTo>
                <a:cubicBezTo>
                  <a:pt x="6541001" y="3399130"/>
                  <a:pt x="6513555" y="3365895"/>
                  <a:pt x="6487039" y="3333712"/>
                </a:cubicBezTo>
                <a:cubicBezTo>
                  <a:pt x="6446963" y="3285053"/>
                  <a:pt x="6405510" y="3234735"/>
                  <a:pt x="6346529" y="3199557"/>
                </a:cubicBezTo>
                <a:cubicBezTo>
                  <a:pt x="6245407" y="3139200"/>
                  <a:pt x="6135663" y="3105964"/>
                  <a:pt x="6037455" y="3105964"/>
                </a:cubicBezTo>
                <a:cubicBezTo>
                  <a:pt x="6021344" y="3105964"/>
                  <a:pt x="6005313" y="3106815"/>
                  <a:pt x="5989768" y="3108555"/>
                </a:cubicBezTo>
                <a:cubicBezTo>
                  <a:pt x="5913420" y="3117056"/>
                  <a:pt x="5846586" y="3158226"/>
                  <a:pt x="5781937" y="3198059"/>
                </a:cubicBezTo>
                <a:cubicBezTo>
                  <a:pt x="5720487" y="3235909"/>
                  <a:pt x="5656972" y="3275095"/>
                  <a:pt x="5585886" y="3285458"/>
                </a:cubicBezTo>
                <a:cubicBezTo>
                  <a:pt x="5572973" y="3287361"/>
                  <a:pt x="5558926" y="3289790"/>
                  <a:pt x="5544110" y="3292340"/>
                </a:cubicBezTo>
                <a:cubicBezTo>
                  <a:pt x="5502657" y="3299505"/>
                  <a:pt x="5455658" y="3307642"/>
                  <a:pt x="5411331" y="3307642"/>
                </a:cubicBezTo>
                <a:cubicBezTo>
                  <a:pt x="5359191" y="3307642"/>
                  <a:pt x="5320937" y="3296267"/>
                  <a:pt x="5294421" y="3272828"/>
                </a:cubicBezTo>
                <a:cubicBezTo>
                  <a:pt x="5272400" y="3253357"/>
                  <a:pt x="5253171" y="3228420"/>
                  <a:pt x="5234550" y="3204253"/>
                </a:cubicBezTo>
                <a:cubicBezTo>
                  <a:pt x="5219167" y="3184296"/>
                  <a:pt x="5203258" y="3163650"/>
                  <a:pt x="5185689" y="3145919"/>
                </a:cubicBezTo>
                <a:cubicBezTo>
                  <a:pt x="5163505" y="3123533"/>
                  <a:pt x="5140188" y="3101673"/>
                  <a:pt x="5117640" y="3080502"/>
                </a:cubicBezTo>
                <a:cubicBezTo>
                  <a:pt x="5089222" y="3053825"/>
                  <a:pt x="5059833" y="3026257"/>
                  <a:pt x="5032589" y="2997515"/>
                </a:cubicBezTo>
                <a:cubicBezTo>
                  <a:pt x="4927257" y="2886475"/>
                  <a:pt x="4828765" y="2800736"/>
                  <a:pt x="4731408" y="2735480"/>
                </a:cubicBezTo>
                <a:cubicBezTo>
                  <a:pt x="4547745" y="2612336"/>
                  <a:pt x="4422577" y="2489435"/>
                  <a:pt x="4337485" y="2348722"/>
                </a:cubicBezTo>
                <a:cubicBezTo>
                  <a:pt x="4298623" y="2284438"/>
                  <a:pt x="4275225" y="2210317"/>
                  <a:pt x="4252637" y="2138584"/>
                </a:cubicBezTo>
                <a:cubicBezTo>
                  <a:pt x="4233772" y="2078834"/>
                  <a:pt x="4214301" y="2017059"/>
                  <a:pt x="4185883" y="1960669"/>
                </a:cubicBezTo>
                <a:cubicBezTo>
                  <a:pt x="4126092" y="1842099"/>
                  <a:pt x="4071523" y="1723327"/>
                  <a:pt x="4060715" y="1574275"/>
                </a:cubicBezTo>
                <a:cubicBezTo>
                  <a:pt x="4056100" y="1510720"/>
                  <a:pt x="4072090" y="1455220"/>
                  <a:pt x="4089011" y="1396482"/>
                </a:cubicBezTo>
                <a:cubicBezTo>
                  <a:pt x="4093990" y="1379237"/>
                  <a:pt x="4099091" y="1361384"/>
                  <a:pt x="4103706" y="1343289"/>
                </a:cubicBezTo>
                <a:cubicBezTo>
                  <a:pt x="4108402" y="1324789"/>
                  <a:pt x="4112409" y="1306532"/>
                  <a:pt x="4116296" y="1288883"/>
                </a:cubicBezTo>
                <a:cubicBezTo>
                  <a:pt x="4129695" y="1227837"/>
                  <a:pt x="4142366" y="1170192"/>
                  <a:pt x="4180661" y="1113113"/>
                </a:cubicBezTo>
                <a:cubicBezTo>
                  <a:pt x="4219523" y="1055144"/>
                  <a:pt x="4280528" y="1033648"/>
                  <a:pt x="4345136" y="1010857"/>
                </a:cubicBezTo>
                <a:lnTo>
                  <a:pt x="4354163" y="1007659"/>
                </a:lnTo>
                <a:cubicBezTo>
                  <a:pt x="4373716" y="1000737"/>
                  <a:pt x="4392742" y="994624"/>
                  <a:pt x="4411121" y="988674"/>
                </a:cubicBezTo>
                <a:cubicBezTo>
                  <a:pt x="4471235" y="969324"/>
                  <a:pt x="4527990" y="951026"/>
                  <a:pt x="4586769" y="909614"/>
                </a:cubicBezTo>
                <a:cubicBezTo>
                  <a:pt x="4772902" y="778454"/>
                  <a:pt x="4984538" y="686238"/>
                  <a:pt x="5168282" y="610093"/>
                </a:cubicBezTo>
                <a:cubicBezTo>
                  <a:pt x="5248921" y="576696"/>
                  <a:pt x="5335024" y="551031"/>
                  <a:pt x="5439223" y="529373"/>
                </a:cubicBezTo>
                <a:cubicBezTo>
                  <a:pt x="5477437" y="521439"/>
                  <a:pt x="5516664" y="517715"/>
                  <a:pt x="5562569" y="517715"/>
                </a:cubicBezTo>
                <a:cubicBezTo>
                  <a:pt x="5599893" y="517715"/>
                  <a:pt x="5636124" y="520103"/>
                  <a:pt x="5674459" y="522653"/>
                </a:cubicBezTo>
                <a:cubicBezTo>
                  <a:pt x="5708221" y="524880"/>
                  <a:pt x="5743075" y="527187"/>
                  <a:pt x="5778780" y="527714"/>
                </a:cubicBezTo>
                <a:lnTo>
                  <a:pt x="5783476" y="527714"/>
                </a:lnTo>
                <a:cubicBezTo>
                  <a:pt x="5852294" y="527714"/>
                  <a:pt x="5916213" y="505449"/>
                  <a:pt x="5978069" y="483913"/>
                </a:cubicBezTo>
                <a:cubicBezTo>
                  <a:pt x="6025837" y="467275"/>
                  <a:pt x="6075183" y="450071"/>
                  <a:pt x="6127202" y="442784"/>
                </a:cubicBezTo>
                <a:cubicBezTo>
                  <a:pt x="6160680" y="438088"/>
                  <a:pt x="6193753" y="435700"/>
                  <a:pt x="6225531" y="435700"/>
                </a:cubicBezTo>
                <a:cubicBezTo>
                  <a:pt x="6361224" y="435700"/>
                  <a:pt x="6478296" y="478003"/>
                  <a:pt x="6573507" y="561394"/>
                </a:cubicBezTo>
                <a:cubicBezTo>
                  <a:pt x="6700538" y="672717"/>
                  <a:pt x="6812468" y="865489"/>
                  <a:pt x="6845623" y="1030207"/>
                </a:cubicBezTo>
                <a:cubicBezTo>
                  <a:pt x="6859791" y="1100645"/>
                  <a:pt x="6867240" y="1173754"/>
                  <a:pt x="6874405" y="1244515"/>
                </a:cubicBezTo>
                <a:cubicBezTo>
                  <a:pt x="6877400" y="1274188"/>
                  <a:pt x="6880518" y="1304873"/>
                  <a:pt x="6884080" y="1334869"/>
                </a:cubicBezTo>
                <a:cubicBezTo>
                  <a:pt x="6898694" y="1458013"/>
                  <a:pt x="6936220" y="1578526"/>
                  <a:pt x="6972491" y="1695031"/>
                </a:cubicBezTo>
                <a:cubicBezTo>
                  <a:pt x="6977753" y="1711912"/>
                  <a:pt x="6983016" y="1728833"/>
                  <a:pt x="6988198" y="1745713"/>
                </a:cubicBezTo>
                <a:cubicBezTo>
                  <a:pt x="7005078" y="1800606"/>
                  <a:pt x="7023781" y="1855377"/>
                  <a:pt x="7041916" y="1908286"/>
                </a:cubicBezTo>
                <a:cubicBezTo>
                  <a:pt x="7108751" y="2103608"/>
                  <a:pt x="7171861" y="2288122"/>
                  <a:pt x="7156195" y="2497774"/>
                </a:cubicBezTo>
                <a:cubicBezTo>
                  <a:pt x="7151782" y="2556998"/>
                  <a:pt x="7134578" y="2614158"/>
                  <a:pt x="7117980" y="2669455"/>
                </a:cubicBezTo>
                <a:cubicBezTo>
                  <a:pt x="7103569" y="2717425"/>
                  <a:pt x="7088672" y="2767015"/>
                  <a:pt x="7081790" y="2818426"/>
                </a:cubicBezTo>
                <a:cubicBezTo>
                  <a:pt x="7065395" y="2941165"/>
                  <a:pt x="7078997" y="3058925"/>
                  <a:pt x="7092153" y="3172758"/>
                </a:cubicBezTo>
                <a:cubicBezTo>
                  <a:pt x="7104217" y="3277362"/>
                  <a:pt x="7126927" y="3381318"/>
                  <a:pt x="7148867" y="3481833"/>
                </a:cubicBezTo>
                <a:cubicBezTo>
                  <a:pt x="7170970" y="3583117"/>
                  <a:pt x="7193842" y="3687802"/>
                  <a:pt x="7205703" y="3792769"/>
                </a:cubicBezTo>
                <a:cubicBezTo>
                  <a:pt x="7224608" y="3959916"/>
                  <a:pt x="7206067" y="4111235"/>
                  <a:pt x="7143767" y="4298785"/>
                </a:cubicBezTo>
                <a:cubicBezTo>
                  <a:pt x="7135590" y="4323438"/>
                  <a:pt x="7126886" y="4347808"/>
                  <a:pt x="7117616" y="4372056"/>
                </a:cubicBezTo>
                <a:lnTo>
                  <a:pt x="7128951" y="4372056"/>
                </a:lnTo>
                <a:cubicBezTo>
                  <a:pt x="7137735" y="4348901"/>
                  <a:pt x="7146034" y="4325665"/>
                  <a:pt x="7153847" y="4302104"/>
                </a:cubicBezTo>
                <a:cubicBezTo>
                  <a:pt x="7216673" y="4113017"/>
                  <a:pt x="7235335" y="3960321"/>
                  <a:pt x="7216269" y="3791555"/>
                </a:cubicBezTo>
                <a:cubicBezTo>
                  <a:pt x="7204327" y="3686061"/>
                  <a:pt x="7181414" y="3581053"/>
                  <a:pt x="7159271" y="3479526"/>
                </a:cubicBezTo>
                <a:cubicBezTo>
                  <a:pt x="7137371" y="3379253"/>
                  <a:pt x="7114742" y="3275581"/>
                  <a:pt x="7102759" y="3171463"/>
                </a:cubicBezTo>
                <a:cubicBezTo>
                  <a:pt x="7089684" y="3058237"/>
                  <a:pt x="7076163" y="2941206"/>
                  <a:pt x="7092356" y="2819722"/>
                </a:cubicBezTo>
                <a:cubicBezTo>
                  <a:pt x="7099076" y="2769161"/>
                  <a:pt x="7113892" y="2719976"/>
                  <a:pt x="7128182" y="2672410"/>
                </a:cubicBezTo>
                <a:close/>
                <a:moveTo>
                  <a:pt x="414245" y="1666816"/>
                </a:moveTo>
                <a:cubicBezTo>
                  <a:pt x="357004" y="1531001"/>
                  <a:pt x="289967" y="1388831"/>
                  <a:pt x="187873" y="1269087"/>
                </a:cubicBezTo>
                <a:cubicBezTo>
                  <a:pt x="165690" y="1243058"/>
                  <a:pt x="145044" y="1214438"/>
                  <a:pt x="125087" y="1186708"/>
                </a:cubicBezTo>
                <a:cubicBezTo>
                  <a:pt x="92824" y="1141895"/>
                  <a:pt x="59426" y="1095504"/>
                  <a:pt x="18257" y="1058463"/>
                </a:cubicBezTo>
                <a:cubicBezTo>
                  <a:pt x="12954" y="1053687"/>
                  <a:pt x="6841" y="1048505"/>
                  <a:pt x="40" y="1043121"/>
                </a:cubicBezTo>
                <a:lnTo>
                  <a:pt x="40" y="1049922"/>
                </a:lnTo>
                <a:cubicBezTo>
                  <a:pt x="5424" y="1054294"/>
                  <a:pt x="10363" y="1058504"/>
                  <a:pt x="14735" y="1062431"/>
                </a:cubicBezTo>
                <a:cubicBezTo>
                  <a:pt x="55500" y="1099107"/>
                  <a:pt x="88694" y="1145255"/>
                  <a:pt x="120837" y="1189825"/>
                </a:cubicBezTo>
                <a:cubicBezTo>
                  <a:pt x="140834" y="1217636"/>
                  <a:pt x="161561" y="1246377"/>
                  <a:pt x="183866" y="1272528"/>
                </a:cubicBezTo>
                <a:cubicBezTo>
                  <a:pt x="285514" y="1391705"/>
                  <a:pt x="352308" y="1533470"/>
                  <a:pt x="409387" y="1668880"/>
                </a:cubicBezTo>
                <a:cubicBezTo>
                  <a:pt x="475250" y="1825138"/>
                  <a:pt x="529778" y="1944072"/>
                  <a:pt x="586209" y="2054504"/>
                </a:cubicBezTo>
                <a:cubicBezTo>
                  <a:pt x="627500" y="2135346"/>
                  <a:pt x="689922" y="2257518"/>
                  <a:pt x="620375" y="2342691"/>
                </a:cubicBezTo>
                <a:cubicBezTo>
                  <a:pt x="576048" y="2397016"/>
                  <a:pt x="518039" y="2424544"/>
                  <a:pt x="447925" y="2424544"/>
                </a:cubicBezTo>
                <a:cubicBezTo>
                  <a:pt x="363319" y="2424544"/>
                  <a:pt x="277782" y="2384427"/>
                  <a:pt x="220947" y="2350746"/>
                </a:cubicBezTo>
                <a:cubicBezTo>
                  <a:pt x="121444" y="2291806"/>
                  <a:pt x="57483" y="2206997"/>
                  <a:pt x="40" y="2112919"/>
                </a:cubicBezTo>
                <a:lnTo>
                  <a:pt x="40" y="2123080"/>
                </a:lnTo>
                <a:cubicBezTo>
                  <a:pt x="56674" y="2214770"/>
                  <a:pt x="120310" y="2297311"/>
                  <a:pt x="218234" y="2355321"/>
                </a:cubicBezTo>
                <a:cubicBezTo>
                  <a:pt x="275637" y="2389325"/>
                  <a:pt x="362105" y="2429847"/>
                  <a:pt x="447925" y="2429847"/>
                </a:cubicBezTo>
                <a:cubicBezTo>
                  <a:pt x="519658" y="2429847"/>
                  <a:pt x="579084" y="2401631"/>
                  <a:pt x="624464" y="2346051"/>
                </a:cubicBezTo>
                <a:cubicBezTo>
                  <a:pt x="696197" y="2258206"/>
                  <a:pt x="632803" y="2134172"/>
                  <a:pt x="590905" y="2052116"/>
                </a:cubicBezTo>
                <a:cubicBezTo>
                  <a:pt x="534555" y="1941805"/>
                  <a:pt x="480067" y="1822992"/>
                  <a:pt x="414245" y="1666856"/>
                </a:cubicBezTo>
                <a:close/>
                <a:moveTo>
                  <a:pt x="6707703" y="4134107"/>
                </a:moveTo>
                <a:cubicBezTo>
                  <a:pt x="6781905" y="4102896"/>
                  <a:pt x="6825746" y="4035616"/>
                  <a:pt x="6841696" y="3928382"/>
                </a:cubicBezTo>
                <a:cubicBezTo>
                  <a:pt x="6862989" y="3785402"/>
                  <a:pt x="6725596" y="3683025"/>
                  <a:pt x="6615203" y="3600767"/>
                </a:cubicBezTo>
                <a:cubicBezTo>
                  <a:pt x="6596865" y="3587125"/>
                  <a:pt x="6579580" y="3574252"/>
                  <a:pt x="6563994" y="3561864"/>
                </a:cubicBezTo>
                <a:cubicBezTo>
                  <a:pt x="6533067" y="3537333"/>
                  <a:pt x="6502665" y="3512760"/>
                  <a:pt x="6472426" y="3488269"/>
                </a:cubicBezTo>
                <a:cubicBezTo>
                  <a:pt x="6374299" y="3408886"/>
                  <a:pt x="6281597" y="3333914"/>
                  <a:pt x="6176994" y="3265015"/>
                </a:cubicBezTo>
                <a:cubicBezTo>
                  <a:pt x="6124651" y="3230525"/>
                  <a:pt x="6075750" y="3213766"/>
                  <a:pt x="6027496" y="3213766"/>
                </a:cubicBezTo>
                <a:cubicBezTo>
                  <a:pt x="5957950" y="3213766"/>
                  <a:pt x="5893544" y="3247730"/>
                  <a:pt x="5818208" y="3298777"/>
                </a:cubicBezTo>
                <a:cubicBezTo>
                  <a:pt x="5743359" y="3349459"/>
                  <a:pt x="5681220" y="3377432"/>
                  <a:pt x="5628270" y="3384192"/>
                </a:cubicBezTo>
                <a:cubicBezTo>
                  <a:pt x="5611997" y="3386257"/>
                  <a:pt x="5595643" y="3386580"/>
                  <a:pt x="5580381" y="3386580"/>
                </a:cubicBezTo>
                <a:lnTo>
                  <a:pt x="5555444" y="3386500"/>
                </a:lnTo>
                <a:cubicBezTo>
                  <a:pt x="5537876" y="3386500"/>
                  <a:pt x="5519052" y="3386904"/>
                  <a:pt x="5500471" y="3389779"/>
                </a:cubicBezTo>
                <a:lnTo>
                  <a:pt x="5487193" y="3391803"/>
                </a:lnTo>
                <a:cubicBezTo>
                  <a:pt x="5445295" y="3398037"/>
                  <a:pt x="5405664" y="3403907"/>
                  <a:pt x="5388662" y="3430705"/>
                </a:cubicBezTo>
                <a:cubicBezTo>
                  <a:pt x="5378906" y="3446088"/>
                  <a:pt x="5377975" y="3466369"/>
                  <a:pt x="5385909" y="3492682"/>
                </a:cubicBezTo>
                <a:cubicBezTo>
                  <a:pt x="5400118" y="3540005"/>
                  <a:pt x="5435296" y="3583927"/>
                  <a:pt x="5471203" y="3624327"/>
                </a:cubicBezTo>
                <a:cubicBezTo>
                  <a:pt x="5488124" y="3643353"/>
                  <a:pt x="5507474" y="3660720"/>
                  <a:pt x="5526177" y="3677560"/>
                </a:cubicBezTo>
                <a:cubicBezTo>
                  <a:pt x="5545405" y="3694845"/>
                  <a:pt x="5565282" y="3712697"/>
                  <a:pt x="5582567" y="3732371"/>
                </a:cubicBezTo>
                <a:cubicBezTo>
                  <a:pt x="5603739" y="3756458"/>
                  <a:pt x="5618838" y="3783904"/>
                  <a:pt x="5634828" y="3812929"/>
                </a:cubicBezTo>
                <a:cubicBezTo>
                  <a:pt x="5640577" y="3823333"/>
                  <a:pt x="5646325" y="3833818"/>
                  <a:pt x="5652397" y="3844140"/>
                </a:cubicBezTo>
                <a:cubicBezTo>
                  <a:pt x="5725547" y="3968620"/>
                  <a:pt x="5777484" y="4091804"/>
                  <a:pt x="5828572" y="4217539"/>
                </a:cubicBezTo>
                <a:cubicBezTo>
                  <a:pt x="5852536" y="4276561"/>
                  <a:pt x="5876420" y="4328094"/>
                  <a:pt x="5900061" y="4372097"/>
                </a:cubicBezTo>
                <a:lnTo>
                  <a:pt x="5912206" y="4372097"/>
                </a:lnTo>
                <a:cubicBezTo>
                  <a:pt x="5887795" y="4327284"/>
                  <a:pt x="5863061" y="4274294"/>
                  <a:pt x="5838368" y="4213572"/>
                </a:cubicBezTo>
                <a:cubicBezTo>
                  <a:pt x="5787119" y="4087432"/>
                  <a:pt x="5735019" y="3963843"/>
                  <a:pt x="5661506" y="3838797"/>
                </a:cubicBezTo>
                <a:cubicBezTo>
                  <a:pt x="5655474" y="3828514"/>
                  <a:pt x="5649766" y="3818151"/>
                  <a:pt x="5644058" y="3807828"/>
                </a:cubicBezTo>
                <a:cubicBezTo>
                  <a:pt x="5628473" y="3779573"/>
                  <a:pt x="5612402" y="3750345"/>
                  <a:pt x="5590461" y="3725368"/>
                </a:cubicBezTo>
                <a:cubicBezTo>
                  <a:pt x="5572730" y="3705208"/>
                  <a:pt x="5552651" y="3687154"/>
                  <a:pt x="5533180" y="3669666"/>
                </a:cubicBezTo>
                <a:cubicBezTo>
                  <a:pt x="5514680" y="3653028"/>
                  <a:pt x="5495573" y="3635864"/>
                  <a:pt x="5479056" y="3617283"/>
                </a:cubicBezTo>
                <a:cubicBezTo>
                  <a:pt x="5443959" y="3577774"/>
                  <a:pt x="5409591" y="3534985"/>
                  <a:pt x="5395948" y="3489646"/>
                </a:cubicBezTo>
                <a:cubicBezTo>
                  <a:pt x="5388986" y="3466450"/>
                  <a:pt x="5389512" y="3449043"/>
                  <a:pt x="5397527" y="3436372"/>
                </a:cubicBezTo>
                <a:cubicBezTo>
                  <a:pt x="5411939" y="3413662"/>
                  <a:pt x="5449222" y="3408117"/>
                  <a:pt x="5488650" y="3402287"/>
                </a:cubicBezTo>
                <a:lnTo>
                  <a:pt x="5501969" y="3400263"/>
                </a:lnTo>
                <a:cubicBezTo>
                  <a:pt x="5519862" y="3397510"/>
                  <a:pt x="5538159" y="3397106"/>
                  <a:pt x="5555323" y="3397106"/>
                </a:cubicBezTo>
                <a:lnTo>
                  <a:pt x="5580259" y="3397187"/>
                </a:lnTo>
                <a:cubicBezTo>
                  <a:pt x="5595885" y="3397187"/>
                  <a:pt x="5612644" y="3396903"/>
                  <a:pt x="5629485" y="3394717"/>
                </a:cubicBezTo>
                <a:cubicBezTo>
                  <a:pt x="5684135" y="3387714"/>
                  <a:pt x="5747771" y="3359215"/>
                  <a:pt x="5823997" y="3307561"/>
                </a:cubicBezTo>
                <a:cubicBezTo>
                  <a:pt x="5897714" y="3257648"/>
                  <a:pt x="5960500" y="3224372"/>
                  <a:pt x="6027335" y="3224372"/>
                </a:cubicBezTo>
                <a:cubicBezTo>
                  <a:pt x="6073443" y="3224372"/>
                  <a:pt x="6120442" y="3240565"/>
                  <a:pt x="6171003" y="3273881"/>
                </a:cubicBezTo>
                <a:cubicBezTo>
                  <a:pt x="6275161" y="3342496"/>
                  <a:pt x="6367701" y="3417306"/>
                  <a:pt x="6465625" y="3496528"/>
                </a:cubicBezTo>
                <a:cubicBezTo>
                  <a:pt x="6495905" y="3521019"/>
                  <a:pt x="6526307" y="3545631"/>
                  <a:pt x="6557274" y="3570163"/>
                </a:cubicBezTo>
                <a:cubicBezTo>
                  <a:pt x="6572981" y="3582631"/>
                  <a:pt x="6590348" y="3595585"/>
                  <a:pt x="6608726" y="3609268"/>
                </a:cubicBezTo>
                <a:cubicBezTo>
                  <a:pt x="6716852" y="3689826"/>
                  <a:pt x="6851452" y="3790098"/>
                  <a:pt x="6831090" y="3926843"/>
                </a:cubicBezTo>
                <a:cubicBezTo>
                  <a:pt x="6815707" y="4030111"/>
                  <a:pt x="6773971" y="4094719"/>
                  <a:pt x="6703453" y="4124351"/>
                </a:cubicBezTo>
                <a:cubicBezTo>
                  <a:pt x="6619251" y="4159732"/>
                  <a:pt x="6538370" y="4196772"/>
                  <a:pt x="6456193" y="4237497"/>
                </a:cubicBezTo>
                <a:cubicBezTo>
                  <a:pt x="6392030" y="4269315"/>
                  <a:pt x="6343048" y="4320321"/>
                  <a:pt x="6297021" y="4372097"/>
                </a:cubicBezTo>
                <a:lnTo>
                  <a:pt x="6311230" y="4372097"/>
                </a:lnTo>
                <a:cubicBezTo>
                  <a:pt x="6354747" y="4323519"/>
                  <a:pt x="6401341" y="4276521"/>
                  <a:pt x="6460889" y="4246969"/>
                </a:cubicBezTo>
                <a:cubicBezTo>
                  <a:pt x="6542863" y="4206326"/>
                  <a:pt x="6623542" y="4169407"/>
                  <a:pt x="6707541" y="4134067"/>
                </a:cubicBezTo>
                <a:close/>
                <a:moveTo>
                  <a:pt x="5359272" y="3589432"/>
                </a:moveTo>
                <a:cubicBezTo>
                  <a:pt x="5298672" y="3514501"/>
                  <a:pt x="5244994" y="3435280"/>
                  <a:pt x="5193056" y="3358729"/>
                </a:cubicBezTo>
                <a:cubicBezTo>
                  <a:pt x="5086186" y="3201095"/>
                  <a:pt x="4985266" y="3052165"/>
                  <a:pt x="4827268" y="2933393"/>
                </a:cubicBezTo>
                <a:cubicBezTo>
                  <a:pt x="4757357" y="2880848"/>
                  <a:pt x="4681576" y="2834983"/>
                  <a:pt x="4608305" y="2790616"/>
                </a:cubicBezTo>
                <a:cubicBezTo>
                  <a:pt x="4543090" y="2751146"/>
                  <a:pt x="4475688" y="2710341"/>
                  <a:pt x="4413023" y="2665164"/>
                </a:cubicBezTo>
                <a:cubicBezTo>
                  <a:pt x="4306517" y="2588371"/>
                  <a:pt x="4245714" y="2510202"/>
                  <a:pt x="4215880" y="2411752"/>
                </a:cubicBezTo>
                <a:cubicBezTo>
                  <a:pt x="4206326" y="2380217"/>
                  <a:pt x="4200051" y="2347386"/>
                  <a:pt x="4194020" y="2315609"/>
                </a:cubicBezTo>
                <a:cubicBezTo>
                  <a:pt x="4180580" y="2245009"/>
                  <a:pt x="4166695" y="2172022"/>
                  <a:pt x="4115364" y="2111138"/>
                </a:cubicBezTo>
                <a:cubicBezTo>
                  <a:pt x="4048935" y="2032321"/>
                  <a:pt x="3931256" y="1971154"/>
                  <a:pt x="3765647" y="1929255"/>
                </a:cubicBezTo>
                <a:cubicBezTo>
                  <a:pt x="3718729" y="1917394"/>
                  <a:pt x="3666873" y="1911120"/>
                  <a:pt x="3615664" y="1911120"/>
                </a:cubicBezTo>
                <a:cubicBezTo>
                  <a:pt x="3546320" y="1911120"/>
                  <a:pt x="3481023" y="1922455"/>
                  <a:pt x="3426940" y="1943950"/>
                </a:cubicBezTo>
                <a:cubicBezTo>
                  <a:pt x="3382735" y="1961479"/>
                  <a:pt x="3344520" y="1988318"/>
                  <a:pt x="3307561" y="2014226"/>
                </a:cubicBezTo>
                <a:cubicBezTo>
                  <a:pt x="3277767" y="2035154"/>
                  <a:pt x="3246920" y="2056771"/>
                  <a:pt x="3213280" y="2073288"/>
                </a:cubicBezTo>
                <a:cubicBezTo>
                  <a:pt x="3137580" y="2110369"/>
                  <a:pt x="3050627" y="2126642"/>
                  <a:pt x="2966507" y="2142349"/>
                </a:cubicBezTo>
                <a:cubicBezTo>
                  <a:pt x="2945902" y="2146195"/>
                  <a:pt x="2925418" y="2150040"/>
                  <a:pt x="2905299" y="2154129"/>
                </a:cubicBezTo>
                <a:cubicBezTo>
                  <a:pt x="2882225" y="2158825"/>
                  <a:pt x="2858017" y="2165545"/>
                  <a:pt x="2834619" y="2172022"/>
                </a:cubicBezTo>
                <a:cubicBezTo>
                  <a:pt x="2785353" y="2185704"/>
                  <a:pt x="2734387" y="2199954"/>
                  <a:pt x="2685850" y="2198051"/>
                </a:cubicBezTo>
                <a:cubicBezTo>
                  <a:pt x="2651603" y="2196756"/>
                  <a:pt x="2625250" y="2196189"/>
                  <a:pt x="2600475" y="2196189"/>
                </a:cubicBezTo>
                <a:cubicBezTo>
                  <a:pt x="2494698" y="2196189"/>
                  <a:pt x="2370582" y="2205864"/>
                  <a:pt x="2252175" y="2277759"/>
                </a:cubicBezTo>
                <a:cubicBezTo>
                  <a:pt x="2210033" y="2303343"/>
                  <a:pt x="2179713" y="2339533"/>
                  <a:pt x="2150364" y="2374549"/>
                </a:cubicBezTo>
                <a:cubicBezTo>
                  <a:pt x="2127249" y="2402157"/>
                  <a:pt x="2103325" y="2430697"/>
                  <a:pt x="2073854" y="2453609"/>
                </a:cubicBezTo>
                <a:cubicBezTo>
                  <a:pt x="1996130" y="2514007"/>
                  <a:pt x="1897073" y="2529997"/>
                  <a:pt x="1793886" y="2542182"/>
                </a:cubicBezTo>
                <a:cubicBezTo>
                  <a:pt x="1754296" y="2546837"/>
                  <a:pt x="1715393" y="2549226"/>
                  <a:pt x="1678272" y="2549226"/>
                </a:cubicBezTo>
                <a:cubicBezTo>
                  <a:pt x="1495256" y="2549226"/>
                  <a:pt x="1331671" y="2491783"/>
                  <a:pt x="1163472" y="2368396"/>
                </a:cubicBezTo>
                <a:cubicBezTo>
                  <a:pt x="1141733" y="2352447"/>
                  <a:pt x="1119631" y="2336456"/>
                  <a:pt x="1097406" y="2320385"/>
                </a:cubicBezTo>
                <a:cubicBezTo>
                  <a:pt x="894150" y="2173317"/>
                  <a:pt x="684012" y="2021188"/>
                  <a:pt x="584792" y="1791538"/>
                </a:cubicBezTo>
                <a:cubicBezTo>
                  <a:pt x="562244" y="1739358"/>
                  <a:pt x="540830" y="1686206"/>
                  <a:pt x="518200" y="1629897"/>
                </a:cubicBezTo>
                <a:cubicBezTo>
                  <a:pt x="435781" y="1425183"/>
                  <a:pt x="350568" y="1213506"/>
                  <a:pt x="210057" y="1054537"/>
                </a:cubicBezTo>
                <a:cubicBezTo>
                  <a:pt x="147068" y="983249"/>
                  <a:pt x="77400" y="926049"/>
                  <a:pt x="40" y="882289"/>
                </a:cubicBezTo>
                <a:lnTo>
                  <a:pt x="40" y="894474"/>
                </a:lnTo>
                <a:cubicBezTo>
                  <a:pt x="74324" y="937262"/>
                  <a:pt x="141361" y="992803"/>
                  <a:pt x="202123" y="1061540"/>
                </a:cubicBezTo>
                <a:cubicBezTo>
                  <a:pt x="341419" y="1219133"/>
                  <a:pt x="426268" y="1429960"/>
                  <a:pt x="508364" y="1633864"/>
                </a:cubicBezTo>
                <a:cubicBezTo>
                  <a:pt x="531033" y="1690214"/>
                  <a:pt x="552488" y="1743406"/>
                  <a:pt x="575077" y="1795748"/>
                </a:cubicBezTo>
                <a:cubicBezTo>
                  <a:pt x="675470" y="2028070"/>
                  <a:pt x="886823" y="2181049"/>
                  <a:pt x="1091213" y="2328967"/>
                </a:cubicBezTo>
                <a:cubicBezTo>
                  <a:pt x="1113437" y="2345038"/>
                  <a:pt x="1135499" y="2360988"/>
                  <a:pt x="1157197" y="2376938"/>
                </a:cubicBezTo>
                <a:cubicBezTo>
                  <a:pt x="1327299" y="2501701"/>
                  <a:pt x="1492868" y="2559832"/>
                  <a:pt x="1678231" y="2559832"/>
                </a:cubicBezTo>
                <a:cubicBezTo>
                  <a:pt x="1715757" y="2559832"/>
                  <a:pt x="1755105" y="2557443"/>
                  <a:pt x="1795101" y="2552707"/>
                </a:cubicBezTo>
                <a:cubicBezTo>
                  <a:pt x="1899826" y="2540320"/>
                  <a:pt x="2000462" y="2524046"/>
                  <a:pt x="2080332" y="2461948"/>
                </a:cubicBezTo>
                <a:cubicBezTo>
                  <a:pt x="2110693" y="2438348"/>
                  <a:pt x="2134981" y="2409363"/>
                  <a:pt x="2158460" y="2381350"/>
                </a:cubicBezTo>
                <a:cubicBezTo>
                  <a:pt x="2187242" y="2347022"/>
                  <a:pt x="2216996" y="2311520"/>
                  <a:pt x="2257639" y="2286826"/>
                </a:cubicBezTo>
                <a:cubicBezTo>
                  <a:pt x="2373821" y="2216268"/>
                  <a:pt x="2496155" y="2206754"/>
                  <a:pt x="2600435" y="2206754"/>
                </a:cubicBezTo>
                <a:cubicBezTo>
                  <a:pt x="2625088" y="2206754"/>
                  <a:pt x="2651320" y="2207321"/>
                  <a:pt x="2685405" y="2208617"/>
                </a:cubicBezTo>
                <a:cubicBezTo>
                  <a:pt x="2735480" y="2210479"/>
                  <a:pt x="2787337" y="2196108"/>
                  <a:pt x="2837412" y="2182223"/>
                </a:cubicBezTo>
                <a:cubicBezTo>
                  <a:pt x="2861701" y="2175462"/>
                  <a:pt x="2884654" y="2169107"/>
                  <a:pt x="2907364" y="2164492"/>
                </a:cubicBezTo>
                <a:cubicBezTo>
                  <a:pt x="2927442" y="2160404"/>
                  <a:pt x="2947885" y="2156598"/>
                  <a:pt x="2968409" y="2152753"/>
                </a:cubicBezTo>
                <a:cubicBezTo>
                  <a:pt x="3053217" y="2136884"/>
                  <a:pt x="3140900" y="2120489"/>
                  <a:pt x="3217895" y="2082801"/>
                </a:cubicBezTo>
                <a:cubicBezTo>
                  <a:pt x="3252304" y="2065920"/>
                  <a:pt x="3283475" y="2044060"/>
                  <a:pt x="3313633" y="2022929"/>
                </a:cubicBezTo>
                <a:cubicBezTo>
                  <a:pt x="3350066" y="1997345"/>
                  <a:pt x="3387754" y="1970911"/>
                  <a:pt x="3430827" y="1953828"/>
                </a:cubicBezTo>
                <a:cubicBezTo>
                  <a:pt x="3483695" y="1932858"/>
                  <a:pt x="3547615" y="1921766"/>
                  <a:pt x="3615664" y="1921766"/>
                </a:cubicBezTo>
                <a:cubicBezTo>
                  <a:pt x="3665982" y="1921766"/>
                  <a:pt x="3716948" y="1927920"/>
                  <a:pt x="3763016" y="1939578"/>
                </a:cubicBezTo>
                <a:cubicBezTo>
                  <a:pt x="3926438" y="1980910"/>
                  <a:pt x="4042255" y="2040943"/>
                  <a:pt x="4107268" y="2118020"/>
                </a:cubicBezTo>
                <a:cubicBezTo>
                  <a:pt x="4156817" y="2176798"/>
                  <a:pt x="4169812" y="2245212"/>
                  <a:pt x="4183616" y="2317673"/>
                </a:cubicBezTo>
                <a:cubicBezTo>
                  <a:pt x="4189728" y="2349694"/>
                  <a:pt x="4196003" y="2382808"/>
                  <a:pt x="4205759" y="2414909"/>
                </a:cubicBezTo>
                <a:cubicBezTo>
                  <a:pt x="4236323" y="2515748"/>
                  <a:pt x="4298340" y="2595617"/>
                  <a:pt x="4406870" y="2673827"/>
                </a:cubicBezTo>
                <a:cubicBezTo>
                  <a:pt x="4469900" y="2719288"/>
                  <a:pt x="4537503" y="2760214"/>
                  <a:pt x="4602880" y="2799764"/>
                </a:cubicBezTo>
                <a:cubicBezTo>
                  <a:pt x="4675949" y="2843970"/>
                  <a:pt x="4751487" y="2889714"/>
                  <a:pt x="4820953" y="2941935"/>
                </a:cubicBezTo>
                <a:cubicBezTo>
                  <a:pt x="4977494" y="3059654"/>
                  <a:pt x="5077968" y="3207856"/>
                  <a:pt x="5184313" y="3364721"/>
                </a:cubicBezTo>
                <a:cubicBezTo>
                  <a:pt x="5236371" y="3441473"/>
                  <a:pt x="5290171" y="3520857"/>
                  <a:pt x="5351055" y="3596152"/>
                </a:cubicBezTo>
                <a:cubicBezTo>
                  <a:pt x="5516461" y="3800704"/>
                  <a:pt x="5696076" y="4049340"/>
                  <a:pt x="5774043" y="4342545"/>
                </a:cubicBezTo>
                <a:cubicBezTo>
                  <a:pt x="5776675" y="4352463"/>
                  <a:pt x="5779063" y="4362341"/>
                  <a:pt x="5781330" y="4372178"/>
                </a:cubicBezTo>
                <a:lnTo>
                  <a:pt x="5792219" y="4372178"/>
                </a:lnTo>
                <a:cubicBezTo>
                  <a:pt x="5789790" y="4361450"/>
                  <a:pt x="5787200" y="4350682"/>
                  <a:pt x="5784326" y="4339833"/>
                </a:cubicBezTo>
                <a:cubicBezTo>
                  <a:pt x="5705873" y="4044725"/>
                  <a:pt x="5525448" y="3794915"/>
                  <a:pt x="5359313" y="3589513"/>
                </a:cubicBezTo>
                <a:close/>
                <a:moveTo>
                  <a:pt x="3332498" y="4170621"/>
                </a:moveTo>
                <a:cubicBezTo>
                  <a:pt x="3324766" y="4151757"/>
                  <a:pt x="3317884" y="4130950"/>
                  <a:pt x="3311204" y="4110871"/>
                </a:cubicBezTo>
                <a:cubicBezTo>
                  <a:pt x="3300679" y="4079134"/>
                  <a:pt x="3289790" y="4046304"/>
                  <a:pt x="3274852" y="4018210"/>
                </a:cubicBezTo>
                <a:cubicBezTo>
                  <a:pt x="3262991" y="3995823"/>
                  <a:pt x="3248823" y="3975299"/>
                  <a:pt x="3235140" y="3955423"/>
                </a:cubicBezTo>
                <a:cubicBezTo>
                  <a:pt x="3212754" y="3922917"/>
                  <a:pt x="3189558" y="3889277"/>
                  <a:pt x="3176847" y="3847622"/>
                </a:cubicBezTo>
                <a:cubicBezTo>
                  <a:pt x="3132804" y="3703265"/>
                  <a:pt x="3079611" y="3577369"/>
                  <a:pt x="3004357" y="3439490"/>
                </a:cubicBezTo>
                <a:cubicBezTo>
                  <a:pt x="2962985" y="3363628"/>
                  <a:pt x="2914367" y="3292178"/>
                  <a:pt x="2867409" y="3223117"/>
                </a:cubicBezTo>
                <a:cubicBezTo>
                  <a:pt x="2832595" y="3171949"/>
                  <a:pt x="2796607" y="3119000"/>
                  <a:pt x="2763857" y="3064755"/>
                </a:cubicBezTo>
                <a:cubicBezTo>
                  <a:pt x="2729894" y="3008445"/>
                  <a:pt x="2677511" y="2899591"/>
                  <a:pt x="2708520" y="2803489"/>
                </a:cubicBezTo>
                <a:cubicBezTo>
                  <a:pt x="2726129" y="2749001"/>
                  <a:pt x="2776730" y="2701435"/>
                  <a:pt x="2821381" y="2659497"/>
                </a:cubicBezTo>
                <a:cubicBezTo>
                  <a:pt x="2829356" y="2652008"/>
                  <a:pt x="2837129" y="2644721"/>
                  <a:pt x="2844375" y="2637677"/>
                </a:cubicBezTo>
                <a:cubicBezTo>
                  <a:pt x="2880605" y="2602540"/>
                  <a:pt x="2916229" y="2586873"/>
                  <a:pt x="2959949" y="2586873"/>
                </a:cubicBezTo>
                <a:cubicBezTo>
                  <a:pt x="2962580" y="2586873"/>
                  <a:pt x="2965252" y="2586914"/>
                  <a:pt x="2968004" y="2587035"/>
                </a:cubicBezTo>
                <a:cubicBezTo>
                  <a:pt x="3081514" y="2591974"/>
                  <a:pt x="3206560" y="2614967"/>
                  <a:pt x="3339663" y="2655408"/>
                </a:cubicBezTo>
                <a:cubicBezTo>
                  <a:pt x="3492439" y="2701840"/>
                  <a:pt x="3649871" y="2790454"/>
                  <a:pt x="3771598" y="2898660"/>
                </a:cubicBezTo>
                <a:cubicBezTo>
                  <a:pt x="3817261" y="2939222"/>
                  <a:pt x="3863490" y="2976344"/>
                  <a:pt x="3912472" y="3015651"/>
                </a:cubicBezTo>
                <a:cubicBezTo>
                  <a:pt x="3922471" y="3023666"/>
                  <a:pt x="3932470" y="3031722"/>
                  <a:pt x="3942510" y="3039778"/>
                </a:cubicBezTo>
                <a:cubicBezTo>
                  <a:pt x="3994042" y="3081311"/>
                  <a:pt x="4040029" y="3129160"/>
                  <a:pt x="4084477" y="3175390"/>
                </a:cubicBezTo>
                <a:cubicBezTo>
                  <a:pt x="4103625" y="3195307"/>
                  <a:pt x="4123461" y="3215952"/>
                  <a:pt x="4143580" y="3235950"/>
                </a:cubicBezTo>
                <a:cubicBezTo>
                  <a:pt x="4242193" y="3333834"/>
                  <a:pt x="4350601" y="3424633"/>
                  <a:pt x="4455448" y="3512396"/>
                </a:cubicBezTo>
                <a:lnTo>
                  <a:pt x="4477591" y="3530937"/>
                </a:lnTo>
                <a:cubicBezTo>
                  <a:pt x="4588428" y="3623801"/>
                  <a:pt x="4694935" y="3728809"/>
                  <a:pt x="4822936" y="3871384"/>
                </a:cubicBezTo>
                <a:cubicBezTo>
                  <a:pt x="4957375" y="4021165"/>
                  <a:pt x="5088048" y="4192036"/>
                  <a:pt x="5112418" y="4372137"/>
                </a:cubicBezTo>
                <a:lnTo>
                  <a:pt x="5117802" y="4372137"/>
                </a:lnTo>
                <a:cubicBezTo>
                  <a:pt x="5093472" y="4190417"/>
                  <a:pt x="4962111" y="4018452"/>
                  <a:pt x="4826863" y="3867822"/>
                </a:cubicBezTo>
                <a:cubicBezTo>
                  <a:pt x="4698699" y="3725044"/>
                  <a:pt x="4591991" y="3619874"/>
                  <a:pt x="4480951" y="3526848"/>
                </a:cubicBezTo>
                <a:lnTo>
                  <a:pt x="4458807" y="3508308"/>
                </a:lnTo>
                <a:cubicBezTo>
                  <a:pt x="4354042" y="3420585"/>
                  <a:pt x="4245714" y="3329907"/>
                  <a:pt x="4147264" y="3232145"/>
                </a:cubicBezTo>
                <a:cubicBezTo>
                  <a:pt x="4127185" y="3212187"/>
                  <a:pt x="4107390" y="3191623"/>
                  <a:pt x="4088242" y="3171706"/>
                </a:cubicBezTo>
                <a:cubicBezTo>
                  <a:pt x="4043672" y="3125355"/>
                  <a:pt x="3997605" y="3077425"/>
                  <a:pt x="3945789" y="3035649"/>
                </a:cubicBezTo>
                <a:cubicBezTo>
                  <a:pt x="3935749" y="3027552"/>
                  <a:pt x="3925710" y="3019497"/>
                  <a:pt x="3915711" y="3011481"/>
                </a:cubicBezTo>
                <a:cubicBezTo>
                  <a:pt x="3866769" y="2972214"/>
                  <a:pt x="3820580" y="2935134"/>
                  <a:pt x="3775039" y="2894653"/>
                </a:cubicBezTo>
                <a:cubicBezTo>
                  <a:pt x="3652785" y="2786001"/>
                  <a:pt x="3494625" y="2696942"/>
                  <a:pt x="3341120" y="2650307"/>
                </a:cubicBezTo>
                <a:cubicBezTo>
                  <a:pt x="3207613" y="2609745"/>
                  <a:pt x="3082121" y="2586671"/>
                  <a:pt x="2968166" y="2581692"/>
                </a:cubicBezTo>
                <a:cubicBezTo>
                  <a:pt x="2919103" y="2579546"/>
                  <a:pt x="2880201" y="2595455"/>
                  <a:pt x="2840650" y="2633832"/>
                </a:cubicBezTo>
                <a:cubicBezTo>
                  <a:pt x="2833404" y="2640876"/>
                  <a:pt x="2825672" y="2648122"/>
                  <a:pt x="2817697" y="2655611"/>
                </a:cubicBezTo>
                <a:cubicBezTo>
                  <a:pt x="2772561" y="2697995"/>
                  <a:pt x="2721433" y="2746046"/>
                  <a:pt x="2703419" y="2801829"/>
                </a:cubicBezTo>
                <a:cubicBezTo>
                  <a:pt x="2671722" y="2899956"/>
                  <a:pt x="2724793" y="3010348"/>
                  <a:pt x="2759243" y="3067467"/>
                </a:cubicBezTo>
                <a:cubicBezTo>
                  <a:pt x="2792073" y="3121874"/>
                  <a:pt x="2828101" y="3174864"/>
                  <a:pt x="2862955" y="3226113"/>
                </a:cubicBezTo>
                <a:cubicBezTo>
                  <a:pt x="2909873" y="3295093"/>
                  <a:pt x="2958370" y="3366380"/>
                  <a:pt x="2999661" y="3442040"/>
                </a:cubicBezTo>
                <a:cubicBezTo>
                  <a:pt x="3074713" y="3579595"/>
                  <a:pt x="3127784" y="3705168"/>
                  <a:pt x="3171706" y="3849200"/>
                </a:cubicBezTo>
                <a:cubicBezTo>
                  <a:pt x="3184660" y="3891665"/>
                  <a:pt x="3208058" y="3925588"/>
                  <a:pt x="3230687" y="3958459"/>
                </a:cubicBezTo>
                <a:cubicBezTo>
                  <a:pt x="3244289" y="3978214"/>
                  <a:pt x="3258336" y="3998617"/>
                  <a:pt x="3270075" y="4020719"/>
                </a:cubicBezTo>
                <a:cubicBezTo>
                  <a:pt x="3284770" y="4048449"/>
                  <a:pt x="3295579" y="4081036"/>
                  <a:pt x="3306063" y="4112571"/>
                </a:cubicBezTo>
                <a:cubicBezTo>
                  <a:pt x="3312783" y="4132771"/>
                  <a:pt x="3319705" y="4153619"/>
                  <a:pt x="3327478" y="4172686"/>
                </a:cubicBezTo>
                <a:cubicBezTo>
                  <a:pt x="3356867" y="4244419"/>
                  <a:pt x="3387309" y="4310808"/>
                  <a:pt x="3419047" y="4372178"/>
                </a:cubicBezTo>
                <a:lnTo>
                  <a:pt x="3425483" y="4372178"/>
                </a:lnTo>
                <a:cubicBezTo>
                  <a:pt x="3392936" y="4309877"/>
                  <a:pt x="3361887" y="4242719"/>
                  <a:pt x="3332376" y="4170702"/>
                </a:cubicBezTo>
                <a:close/>
                <a:moveTo>
                  <a:pt x="875731" y="4012785"/>
                </a:moveTo>
                <a:cubicBezTo>
                  <a:pt x="818126" y="3950849"/>
                  <a:pt x="850349" y="3875918"/>
                  <a:pt x="887511" y="3823940"/>
                </a:cubicBezTo>
                <a:cubicBezTo>
                  <a:pt x="912043" y="3789612"/>
                  <a:pt x="955196" y="3770707"/>
                  <a:pt x="1009036" y="3770707"/>
                </a:cubicBezTo>
                <a:cubicBezTo>
                  <a:pt x="1069434" y="3770707"/>
                  <a:pt x="1133516" y="3795198"/>
                  <a:pt x="1168491" y="3831712"/>
                </a:cubicBezTo>
                <a:cubicBezTo>
                  <a:pt x="1210470" y="3875473"/>
                  <a:pt x="1248361" y="3948663"/>
                  <a:pt x="1232330" y="4005903"/>
                </a:cubicBezTo>
                <a:cubicBezTo>
                  <a:pt x="1222777" y="4039988"/>
                  <a:pt x="1196181" y="4063063"/>
                  <a:pt x="1153270" y="4074478"/>
                </a:cubicBezTo>
                <a:cubicBezTo>
                  <a:pt x="1123962" y="4082251"/>
                  <a:pt x="1093844" y="4086218"/>
                  <a:pt x="1063766" y="4086218"/>
                </a:cubicBezTo>
                <a:cubicBezTo>
                  <a:pt x="986569" y="4086218"/>
                  <a:pt x="919815" y="4060148"/>
                  <a:pt x="875771" y="4012785"/>
                </a:cubicBezTo>
                <a:close/>
                <a:moveTo>
                  <a:pt x="1205572" y="3891260"/>
                </a:moveTo>
                <a:cubicBezTo>
                  <a:pt x="1220915" y="3919192"/>
                  <a:pt x="1231197" y="3949998"/>
                  <a:pt x="1230792" y="3978659"/>
                </a:cubicBezTo>
                <a:cubicBezTo>
                  <a:pt x="1231197" y="3949998"/>
                  <a:pt x="1220915" y="3919192"/>
                  <a:pt x="1205572" y="3891260"/>
                </a:cubicBezTo>
                <a:close/>
                <a:moveTo>
                  <a:pt x="1019804" y="3776253"/>
                </a:moveTo>
                <a:cubicBezTo>
                  <a:pt x="1044943" y="3777467"/>
                  <a:pt x="1070365" y="3782811"/>
                  <a:pt x="1093641" y="3791393"/>
                </a:cubicBezTo>
                <a:cubicBezTo>
                  <a:pt x="1070365" y="3782811"/>
                  <a:pt x="1044943" y="3777467"/>
                  <a:pt x="1019804" y="3776253"/>
                </a:cubicBezTo>
                <a:close/>
                <a:moveTo>
                  <a:pt x="883503" y="4005579"/>
                </a:moveTo>
                <a:cubicBezTo>
                  <a:pt x="925523" y="4050716"/>
                  <a:pt x="989524" y="4075612"/>
                  <a:pt x="1063726" y="4075612"/>
                </a:cubicBezTo>
                <a:cubicBezTo>
                  <a:pt x="1092913" y="4075612"/>
                  <a:pt x="1122100" y="4071766"/>
                  <a:pt x="1150518" y="4064237"/>
                </a:cubicBezTo>
                <a:cubicBezTo>
                  <a:pt x="1189542" y="4053833"/>
                  <a:pt x="1213668" y="4033268"/>
                  <a:pt x="1222129" y="4003029"/>
                </a:cubicBezTo>
                <a:cubicBezTo>
                  <a:pt x="1237026" y="3949756"/>
                  <a:pt x="1200836" y="3880695"/>
                  <a:pt x="1160881" y="3838999"/>
                </a:cubicBezTo>
                <a:cubicBezTo>
                  <a:pt x="1127767" y="3804469"/>
                  <a:pt x="1066762" y="3781273"/>
                  <a:pt x="1009076" y="3781273"/>
                </a:cubicBezTo>
                <a:cubicBezTo>
                  <a:pt x="958758" y="3781273"/>
                  <a:pt x="918641" y="3798599"/>
                  <a:pt x="896133" y="3830053"/>
                </a:cubicBezTo>
                <a:cubicBezTo>
                  <a:pt x="861279" y="3878833"/>
                  <a:pt x="830756" y="3948825"/>
                  <a:pt x="883503" y="4005539"/>
                </a:cubicBezTo>
                <a:close/>
                <a:moveTo>
                  <a:pt x="40" y="4372097"/>
                </a:moveTo>
                <a:lnTo>
                  <a:pt x="3360" y="4372097"/>
                </a:lnTo>
                <a:cubicBezTo>
                  <a:pt x="2024" y="4361491"/>
                  <a:pt x="931" y="4350804"/>
                  <a:pt x="40" y="4340076"/>
                </a:cubicBezTo>
                <a:lnTo>
                  <a:pt x="40" y="4372097"/>
                </a:lnTo>
                <a:close/>
                <a:moveTo>
                  <a:pt x="6152948" y="4186531"/>
                </a:moveTo>
                <a:cubicBezTo>
                  <a:pt x="6138982" y="4186531"/>
                  <a:pt x="6124611" y="4180580"/>
                  <a:pt x="6108945" y="4168395"/>
                </a:cubicBezTo>
                <a:cubicBezTo>
                  <a:pt x="6054416" y="4125890"/>
                  <a:pt x="6021910" y="4060513"/>
                  <a:pt x="5990456" y="3997281"/>
                </a:cubicBezTo>
                <a:cubicBezTo>
                  <a:pt x="5978271" y="3972830"/>
                  <a:pt x="5965722" y="3947570"/>
                  <a:pt x="5952161" y="3924293"/>
                </a:cubicBezTo>
                <a:cubicBezTo>
                  <a:pt x="5950906" y="3922147"/>
                  <a:pt x="5949651" y="3920002"/>
                  <a:pt x="5948437" y="3917816"/>
                </a:cubicBezTo>
                <a:cubicBezTo>
                  <a:pt x="5944227" y="3910448"/>
                  <a:pt x="5940016" y="3903040"/>
                  <a:pt x="5935807" y="3895592"/>
                </a:cubicBezTo>
                <a:cubicBezTo>
                  <a:pt x="5917631" y="3863531"/>
                  <a:pt x="5898847" y="3830376"/>
                  <a:pt x="5878040" y="3798477"/>
                </a:cubicBezTo>
                <a:cubicBezTo>
                  <a:pt x="5868932" y="3784511"/>
                  <a:pt x="5860309" y="3768845"/>
                  <a:pt x="5851929" y="3753705"/>
                </a:cubicBezTo>
                <a:cubicBezTo>
                  <a:pt x="5835696" y="3724275"/>
                  <a:pt x="5818897" y="3693874"/>
                  <a:pt x="5796956" y="3671730"/>
                </a:cubicBezTo>
                <a:cubicBezTo>
                  <a:pt x="5792908" y="3667682"/>
                  <a:pt x="5787402" y="3662865"/>
                  <a:pt x="5781532" y="3657805"/>
                </a:cubicBezTo>
                <a:cubicBezTo>
                  <a:pt x="5756637" y="3636269"/>
                  <a:pt x="5722551" y="3606758"/>
                  <a:pt x="5733400" y="3575102"/>
                </a:cubicBezTo>
                <a:cubicBezTo>
                  <a:pt x="5740606" y="3554051"/>
                  <a:pt x="5776432" y="3549680"/>
                  <a:pt x="5805174" y="3546158"/>
                </a:cubicBezTo>
                <a:cubicBezTo>
                  <a:pt x="5815294" y="3544903"/>
                  <a:pt x="5824078" y="3543850"/>
                  <a:pt x="5830150" y="3542231"/>
                </a:cubicBezTo>
                <a:cubicBezTo>
                  <a:pt x="5868486" y="3532030"/>
                  <a:pt x="5890103" y="3523893"/>
                  <a:pt x="5924795" y="3500090"/>
                </a:cubicBezTo>
                <a:cubicBezTo>
                  <a:pt x="5954509" y="3479687"/>
                  <a:pt x="5988189" y="3456532"/>
                  <a:pt x="6024339" y="3446007"/>
                </a:cubicBezTo>
                <a:cubicBezTo>
                  <a:pt x="6036807" y="3442364"/>
                  <a:pt x="6049599" y="3440542"/>
                  <a:pt x="6062391" y="3440542"/>
                </a:cubicBezTo>
                <a:cubicBezTo>
                  <a:pt x="6118255" y="3440542"/>
                  <a:pt x="6168048" y="3475315"/>
                  <a:pt x="6212010" y="3505960"/>
                </a:cubicBezTo>
                <a:lnTo>
                  <a:pt x="6214398" y="3507620"/>
                </a:lnTo>
                <a:cubicBezTo>
                  <a:pt x="6262612" y="3541219"/>
                  <a:pt x="6308477" y="3583360"/>
                  <a:pt x="6352804" y="3624084"/>
                </a:cubicBezTo>
                <a:lnTo>
                  <a:pt x="6371021" y="3640803"/>
                </a:lnTo>
                <a:cubicBezTo>
                  <a:pt x="6386241" y="3654728"/>
                  <a:pt x="6401624" y="3669585"/>
                  <a:pt x="6416521" y="3683956"/>
                </a:cubicBezTo>
                <a:cubicBezTo>
                  <a:pt x="6433604" y="3700432"/>
                  <a:pt x="6451254" y="3717474"/>
                  <a:pt x="6468944" y="3733383"/>
                </a:cubicBezTo>
                <a:cubicBezTo>
                  <a:pt x="6471900" y="3736055"/>
                  <a:pt x="6474895" y="3738687"/>
                  <a:pt x="6477850" y="3741358"/>
                </a:cubicBezTo>
                <a:cubicBezTo>
                  <a:pt x="6502423" y="3763218"/>
                  <a:pt x="6527804" y="3785807"/>
                  <a:pt x="6542134" y="3815318"/>
                </a:cubicBezTo>
                <a:cubicBezTo>
                  <a:pt x="6573953" y="3880735"/>
                  <a:pt x="6536588" y="3913161"/>
                  <a:pt x="6496998" y="3947529"/>
                </a:cubicBezTo>
                <a:cubicBezTo>
                  <a:pt x="6492019" y="3951861"/>
                  <a:pt x="6486958" y="3956233"/>
                  <a:pt x="6481979" y="3960726"/>
                </a:cubicBezTo>
                <a:cubicBezTo>
                  <a:pt x="6475826" y="3966272"/>
                  <a:pt x="6470402" y="3971858"/>
                  <a:pt x="6465180" y="3977243"/>
                </a:cubicBezTo>
                <a:cubicBezTo>
                  <a:pt x="6452104" y="3990723"/>
                  <a:pt x="6439717" y="4003434"/>
                  <a:pt x="6418910" y="4012623"/>
                </a:cubicBezTo>
                <a:cubicBezTo>
                  <a:pt x="6350982" y="4042620"/>
                  <a:pt x="6295685" y="4071564"/>
                  <a:pt x="6246541" y="4115365"/>
                </a:cubicBezTo>
                <a:cubicBezTo>
                  <a:pt x="6237675" y="4123218"/>
                  <a:pt x="6229255" y="4132488"/>
                  <a:pt x="6221078" y="4141434"/>
                </a:cubicBezTo>
                <a:cubicBezTo>
                  <a:pt x="6199947" y="4164630"/>
                  <a:pt x="6179949" y="4186571"/>
                  <a:pt x="6152948" y="4186571"/>
                </a:cubicBezTo>
                <a:close/>
                <a:moveTo>
                  <a:pt x="6112183" y="4164225"/>
                </a:moveTo>
                <a:cubicBezTo>
                  <a:pt x="6126878" y="4175681"/>
                  <a:pt x="6140196" y="4181227"/>
                  <a:pt x="6152948" y="4181227"/>
                </a:cubicBezTo>
                <a:cubicBezTo>
                  <a:pt x="6177601" y="4181227"/>
                  <a:pt x="6196830" y="4160137"/>
                  <a:pt x="6217151" y="4137832"/>
                </a:cubicBezTo>
                <a:cubicBezTo>
                  <a:pt x="6225409" y="4128764"/>
                  <a:pt x="6233951" y="4119413"/>
                  <a:pt x="6243018" y="4111357"/>
                </a:cubicBezTo>
                <a:cubicBezTo>
                  <a:pt x="6292648" y="4067111"/>
                  <a:pt x="6348391" y="4037924"/>
                  <a:pt x="6416764" y="4007725"/>
                </a:cubicBezTo>
                <a:cubicBezTo>
                  <a:pt x="6436641" y="3998940"/>
                  <a:pt x="6448663" y="3986594"/>
                  <a:pt x="6461375" y="3973478"/>
                </a:cubicBezTo>
                <a:cubicBezTo>
                  <a:pt x="6466677" y="3968013"/>
                  <a:pt x="6472143" y="3962386"/>
                  <a:pt x="6478417" y="3956719"/>
                </a:cubicBezTo>
                <a:cubicBezTo>
                  <a:pt x="6483437" y="3952185"/>
                  <a:pt x="6488497" y="3947772"/>
                  <a:pt x="6493516" y="3943441"/>
                </a:cubicBezTo>
                <a:cubicBezTo>
                  <a:pt x="6533148" y="3909031"/>
                  <a:pt x="6567395" y="3879318"/>
                  <a:pt x="6537358" y="3817544"/>
                </a:cubicBezTo>
                <a:cubicBezTo>
                  <a:pt x="6523473" y="3789005"/>
                  <a:pt x="6498455" y="3766740"/>
                  <a:pt x="6474288" y="3745245"/>
                </a:cubicBezTo>
                <a:cubicBezTo>
                  <a:pt x="6471292" y="3742573"/>
                  <a:pt x="6468297" y="3739941"/>
                  <a:pt x="6465342" y="3737270"/>
                </a:cubicBezTo>
                <a:cubicBezTo>
                  <a:pt x="6447611" y="3721279"/>
                  <a:pt x="6429920" y="3704237"/>
                  <a:pt x="6412797" y="3687680"/>
                </a:cubicBezTo>
                <a:cubicBezTo>
                  <a:pt x="6397940" y="3673350"/>
                  <a:pt x="6382558" y="3658493"/>
                  <a:pt x="6367377" y="3644608"/>
                </a:cubicBezTo>
                <a:lnTo>
                  <a:pt x="6349161" y="3627889"/>
                </a:lnTo>
                <a:cubicBezTo>
                  <a:pt x="6304955" y="3587287"/>
                  <a:pt x="6259211" y="3545308"/>
                  <a:pt x="6211322" y="3511870"/>
                </a:cubicBezTo>
                <a:lnTo>
                  <a:pt x="6208893" y="3510210"/>
                </a:lnTo>
                <a:cubicBezTo>
                  <a:pt x="6165618" y="3480011"/>
                  <a:pt x="6116514" y="3445764"/>
                  <a:pt x="6062311" y="3445764"/>
                </a:cubicBezTo>
                <a:cubicBezTo>
                  <a:pt x="6050045" y="3445764"/>
                  <a:pt x="6037738" y="3447545"/>
                  <a:pt x="6025756" y="3451027"/>
                </a:cubicBezTo>
                <a:cubicBezTo>
                  <a:pt x="5990416" y="3461349"/>
                  <a:pt x="5957100" y="3484221"/>
                  <a:pt x="5927710" y="3504421"/>
                </a:cubicBezTo>
                <a:cubicBezTo>
                  <a:pt x="5892370" y="3528670"/>
                  <a:pt x="5870389" y="3536928"/>
                  <a:pt x="5831446" y="3547332"/>
                </a:cubicBezTo>
                <a:cubicBezTo>
                  <a:pt x="5825009" y="3549032"/>
                  <a:pt x="5816103" y="3550125"/>
                  <a:pt x="5805740" y="3551380"/>
                </a:cubicBezTo>
                <a:cubicBezTo>
                  <a:pt x="5779873" y="3554537"/>
                  <a:pt x="5744452" y="3558869"/>
                  <a:pt x="5738298" y="3576802"/>
                </a:cubicBezTo>
                <a:cubicBezTo>
                  <a:pt x="5728623" y="3605098"/>
                  <a:pt x="5761130" y="3633233"/>
                  <a:pt x="5784892" y="3653797"/>
                </a:cubicBezTo>
                <a:cubicBezTo>
                  <a:pt x="5790843" y="3658938"/>
                  <a:pt x="5796429" y="3663796"/>
                  <a:pt x="5800599" y="3668006"/>
                </a:cubicBezTo>
                <a:cubicBezTo>
                  <a:pt x="5823066" y="3690635"/>
                  <a:pt x="5840028" y="3721401"/>
                  <a:pt x="5856463" y="3751114"/>
                </a:cubicBezTo>
                <a:cubicBezTo>
                  <a:pt x="5865167" y="3766861"/>
                  <a:pt x="5873384" y="3781758"/>
                  <a:pt x="5882371" y="3795563"/>
                </a:cubicBezTo>
                <a:cubicBezTo>
                  <a:pt x="5903260" y="3827624"/>
                  <a:pt x="5922083" y="3860818"/>
                  <a:pt x="5940259" y="3892961"/>
                </a:cubicBezTo>
                <a:cubicBezTo>
                  <a:pt x="5944469" y="3900409"/>
                  <a:pt x="5948679" y="3907817"/>
                  <a:pt x="5952890" y="3915185"/>
                </a:cubicBezTo>
                <a:cubicBezTo>
                  <a:pt x="5954104" y="3917330"/>
                  <a:pt x="5955359" y="3919476"/>
                  <a:pt x="5956614" y="3921621"/>
                </a:cubicBezTo>
                <a:cubicBezTo>
                  <a:pt x="5970256" y="3945019"/>
                  <a:pt x="5982886" y="3970361"/>
                  <a:pt x="5995071" y="3994892"/>
                </a:cubicBezTo>
                <a:cubicBezTo>
                  <a:pt x="6026282" y="4057598"/>
                  <a:pt x="6058505" y="4122408"/>
                  <a:pt x="6112102" y="4164185"/>
                </a:cubicBezTo>
                <a:close/>
                <a:moveTo>
                  <a:pt x="6135784" y="4272796"/>
                </a:moveTo>
                <a:cubicBezTo>
                  <a:pt x="6118296" y="4272796"/>
                  <a:pt x="6100241" y="4264821"/>
                  <a:pt x="6080648" y="4248346"/>
                </a:cubicBezTo>
                <a:cubicBezTo>
                  <a:pt x="6021586" y="4198877"/>
                  <a:pt x="5988513" y="4124473"/>
                  <a:pt x="5956533" y="4052538"/>
                </a:cubicBezTo>
                <a:cubicBezTo>
                  <a:pt x="5940907" y="4017440"/>
                  <a:pt x="5924795" y="3981129"/>
                  <a:pt x="5905972" y="3948825"/>
                </a:cubicBezTo>
                <a:cubicBezTo>
                  <a:pt x="5904474" y="3946274"/>
                  <a:pt x="5903016" y="3943724"/>
                  <a:pt x="5901559" y="3941174"/>
                </a:cubicBezTo>
                <a:cubicBezTo>
                  <a:pt x="5894394" y="3928665"/>
                  <a:pt x="5887310" y="3915994"/>
                  <a:pt x="5880185" y="3903283"/>
                </a:cubicBezTo>
                <a:cubicBezTo>
                  <a:pt x="5860876" y="3868793"/>
                  <a:pt x="5840878" y="3833089"/>
                  <a:pt x="5818856" y="3799125"/>
                </a:cubicBezTo>
                <a:cubicBezTo>
                  <a:pt x="5808533" y="3783216"/>
                  <a:pt x="5799263" y="3766011"/>
                  <a:pt x="5789426" y="3747754"/>
                </a:cubicBezTo>
                <a:cubicBezTo>
                  <a:pt x="5770076" y="3711888"/>
                  <a:pt x="5750119" y="3674807"/>
                  <a:pt x="5721984" y="3649425"/>
                </a:cubicBezTo>
                <a:cubicBezTo>
                  <a:pt x="5717208" y="3645134"/>
                  <a:pt x="5710690" y="3640115"/>
                  <a:pt x="5703120" y="3634326"/>
                </a:cubicBezTo>
                <a:cubicBezTo>
                  <a:pt x="5672638" y="3611049"/>
                  <a:pt x="5626651" y="3575830"/>
                  <a:pt x="5641548" y="3538628"/>
                </a:cubicBezTo>
                <a:cubicBezTo>
                  <a:pt x="5650697" y="3515878"/>
                  <a:pt x="5696441" y="3515513"/>
                  <a:pt x="5733198" y="3515189"/>
                </a:cubicBezTo>
                <a:cubicBezTo>
                  <a:pt x="5745787" y="3515068"/>
                  <a:pt x="5756637" y="3514987"/>
                  <a:pt x="5763599" y="3513935"/>
                </a:cubicBezTo>
                <a:cubicBezTo>
                  <a:pt x="5809950" y="3506972"/>
                  <a:pt x="5833794" y="3499118"/>
                  <a:pt x="5875368" y="3469122"/>
                </a:cubicBezTo>
                <a:cubicBezTo>
                  <a:pt x="5879740" y="3465964"/>
                  <a:pt x="5884153" y="3462726"/>
                  <a:pt x="5888605" y="3459487"/>
                </a:cubicBezTo>
                <a:cubicBezTo>
                  <a:pt x="5920221" y="3436413"/>
                  <a:pt x="5952890" y="3412529"/>
                  <a:pt x="5988513" y="3399899"/>
                </a:cubicBezTo>
                <a:cubicBezTo>
                  <a:pt x="6005070" y="3394029"/>
                  <a:pt x="6022275" y="3391034"/>
                  <a:pt x="6039641" y="3391034"/>
                </a:cubicBezTo>
                <a:cubicBezTo>
                  <a:pt x="6102589" y="3391034"/>
                  <a:pt x="6161206" y="3429814"/>
                  <a:pt x="6212941" y="3464062"/>
                </a:cubicBezTo>
                <a:lnTo>
                  <a:pt x="6222576" y="3470458"/>
                </a:lnTo>
                <a:cubicBezTo>
                  <a:pt x="6287346" y="3513165"/>
                  <a:pt x="6348553" y="3567127"/>
                  <a:pt x="6407777" y="3619348"/>
                </a:cubicBezTo>
                <a:lnTo>
                  <a:pt x="6418910" y="3629144"/>
                </a:lnTo>
                <a:cubicBezTo>
                  <a:pt x="6440486" y="3648130"/>
                  <a:pt x="6461617" y="3669099"/>
                  <a:pt x="6482060" y="3689299"/>
                </a:cubicBezTo>
                <a:cubicBezTo>
                  <a:pt x="6498293" y="3705370"/>
                  <a:pt x="6515093" y="3722008"/>
                  <a:pt x="6531893" y="3737472"/>
                </a:cubicBezTo>
                <a:cubicBezTo>
                  <a:pt x="6536224" y="3741439"/>
                  <a:pt x="6540596" y="3745366"/>
                  <a:pt x="6544968" y="3749333"/>
                </a:cubicBezTo>
                <a:cubicBezTo>
                  <a:pt x="6572374" y="3774027"/>
                  <a:pt x="6600711" y="3799570"/>
                  <a:pt x="6616215" y="3832967"/>
                </a:cubicBezTo>
                <a:cubicBezTo>
                  <a:pt x="6652851" y="3911906"/>
                  <a:pt x="6599820" y="3953116"/>
                  <a:pt x="6548571" y="3992949"/>
                </a:cubicBezTo>
                <a:cubicBezTo>
                  <a:pt x="6545049" y="3995702"/>
                  <a:pt x="6541608" y="3998414"/>
                  <a:pt x="6538208" y="4001086"/>
                </a:cubicBezTo>
                <a:cubicBezTo>
                  <a:pt x="6517481" y="4017400"/>
                  <a:pt x="6497929" y="4032823"/>
                  <a:pt x="6471778" y="4043470"/>
                </a:cubicBezTo>
                <a:cubicBezTo>
                  <a:pt x="6377821" y="4081684"/>
                  <a:pt x="6310339" y="4122894"/>
                  <a:pt x="6253018" y="4177058"/>
                </a:cubicBezTo>
                <a:cubicBezTo>
                  <a:pt x="6241764" y="4187664"/>
                  <a:pt x="6231077" y="4200254"/>
                  <a:pt x="6220673" y="4212439"/>
                </a:cubicBezTo>
                <a:cubicBezTo>
                  <a:pt x="6194320" y="4243447"/>
                  <a:pt x="6169464" y="4272675"/>
                  <a:pt x="6135784" y="4272675"/>
                </a:cubicBezTo>
                <a:close/>
                <a:moveTo>
                  <a:pt x="6084008" y="4244298"/>
                </a:moveTo>
                <a:cubicBezTo>
                  <a:pt x="6102630" y="4259923"/>
                  <a:pt x="6119551" y="4267493"/>
                  <a:pt x="6135784" y="4267493"/>
                </a:cubicBezTo>
                <a:cubicBezTo>
                  <a:pt x="6166995" y="4267493"/>
                  <a:pt x="6191122" y="4239116"/>
                  <a:pt x="6216625" y="4209119"/>
                </a:cubicBezTo>
                <a:cubicBezTo>
                  <a:pt x="6227069" y="4196813"/>
                  <a:pt x="6237878" y="4184102"/>
                  <a:pt x="6249334" y="4173293"/>
                </a:cubicBezTo>
                <a:cubicBezTo>
                  <a:pt x="6307182" y="4118684"/>
                  <a:pt x="6375149" y="4077150"/>
                  <a:pt x="6469754" y="4038653"/>
                </a:cubicBezTo>
                <a:cubicBezTo>
                  <a:pt x="6495217" y="4028289"/>
                  <a:pt x="6513595" y="4013797"/>
                  <a:pt x="6534929" y="3996997"/>
                </a:cubicBezTo>
                <a:cubicBezTo>
                  <a:pt x="6538329" y="3994326"/>
                  <a:pt x="6541770" y="3991573"/>
                  <a:pt x="6545333" y="3988820"/>
                </a:cubicBezTo>
                <a:cubicBezTo>
                  <a:pt x="6594963" y="3950241"/>
                  <a:pt x="6646253" y="3910367"/>
                  <a:pt x="6611438" y="3835234"/>
                </a:cubicBezTo>
                <a:cubicBezTo>
                  <a:pt x="6596379" y="3802809"/>
                  <a:pt x="6568488" y="3777630"/>
                  <a:pt x="6541447" y="3753300"/>
                </a:cubicBezTo>
                <a:cubicBezTo>
                  <a:pt x="6537034" y="3749333"/>
                  <a:pt x="6532662" y="3745366"/>
                  <a:pt x="6528331" y="3741399"/>
                </a:cubicBezTo>
                <a:cubicBezTo>
                  <a:pt x="6511409" y="3725854"/>
                  <a:pt x="6494609" y="3709216"/>
                  <a:pt x="6478336" y="3693105"/>
                </a:cubicBezTo>
                <a:cubicBezTo>
                  <a:pt x="6457934" y="3672905"/>
                  <a:pt x="6436883" y="3652057"/>
                  <a:pt x="6415428" y="3633152"/>
                </a:cubicBezTo>
                <a:lnTo>
                  <a:pt x="6404296" y="3623355"/>
                </a:lnTo>
                <a:cubicBezTo>
                  <a:pt x="6345234" y="3571256"/>
                  <a:pt x="6284188" y="3517375"/>
                  <a:pt x="6219702" y="3474911"/>
                </a:cubicBezTo>
                <a:lnTo>
                  <a:pt x="6210027" y="3468514"/>
                </a:lnTo>
                <a:cubicBezTo>
                  <a:pt x="6158939" y="3434672"/>
                  <a:pt x="6101051" y="3396337"/>
                  <a:pt x="6039681" y="3396337"/>
                </a:cubicBezTo>
                <a:cubicBezTo>
                  <a:pt x="6022922" y="3396337"/>
                  <a:pt x="6006325" y="3399211"/>
                  <a:pt x="5990335" y="3404878"/>
                </a:cubicBezTo>
                <a:cubicBezTo>
                  <a:pt x="5955440" y="3417265"/>
                  <a:pt x="5923095" y="3440906"/>
                  <a:pt x="5891804" y="3463778"/>
                </a:cubicBezTo>
                <a:cubicBezTo>
                  <a:pt x="5887350" y="3467017"/>
                  <a:pt x="5882897" y="3470255"/>
                  <a:pt x="5878526" y="3473453"/>
                </a:cubicBezTo>
                <a:cubicBezTo>
                  <a:pt x="5836061" y="3504098"/>
                  <a:pt x="5811691" y="3512072"/>
                  <a:pt x="5764409" y="3519197"/>
                </a:cubicBezTo>
                <a:cubicBezTo>
                  <a:pt x="5757122" y="3520290"/>
                  <a:pt x="5746071" y="3520411"/>
                  <a:pt x="5733279" y="3520493"/>
                </a:cubicBezTo>
                <a:cubicBezTo>
                  <a:pt x="5699963" y="3520776"/>
                  <a:pt x="5654340" y="3521140"/>
                  <a:pt x="5646527" y="3540612"/>
                </a:cubicBezTo>
                <a:cubicBezTo>
                  <a:pt x="5633088" y="3574090"/>
                  <a:pt x="5675431" y="3606475"/>
                  <a:pt x="5706359" y="3630116"/>
                </a:cubicBezTo>
                <a:cubicBezTo>
                  <a:pt x="5714010" y="3635945"/>
                  <a:pt x="5720608" y="3641005"/>
                  <a:pt x="5725547" y="3645458"/>
                </a:cubicBezTo>
                <a:cubicBezTo>
                  <a:pt x="5754329" y="3671488"/>
                  <a:pt x="5774529" y="3708973"/>
                  <a:pt x="5794082" y="3745245"/>
                </a:cubicBezTo>
                <a:cubicBezTo>
                  <a:pt x="5803837" y="3763380"/>
                  <a:pt x="5813108" y="3780504"/>
                  <a:pt x="5823309" y="3796251"/>
                </a:cubicBezTo>
                <a:cubicBezTo>
                  <a:pt x="5845452" y="3830336"/>
                  <a:pt x="5865450" y="3866121"/>
                  <a:pt x="5884800" y="3900692"/>
                </a:cubicBezTo>
                <a:cubicBezTo>
                  <a:pt x="5891925" y="3913404"/>
                  <a:pt x="5899009" y="3926034"/>
                  <a:pt x="5906134" y="3938542"/>
                </a:cubicBezTo>
                <a:cubicBezTo>
                  <a:pt x="5907591" y="3941093"/>
                  <a:pt x="5909048" y="3943643"/>
                  <a:pt x="5910506" y="3946153"/>
                </a:cubicBezTo>
                <a:cubicBezTo>
                  <a:pt x="5929451" y="3978740"/>
                  <a:pt x="5945643" y="4015173"/>
                  <a:pt x="5961310" y="4050392"/>
                </a:cubicBezTo>
                <a:cubicBezTo>
                  <a:pt x="5993047" y="4121760"/>
                  <a:pt x="6025877" y="4195599"/>
                  <a:pt x="6083968" y="4244298"/>
                </a:cubicBezTo>
                <a:close/>
                <a:moveTo>
                  <a:pt x="6169950" y="4100467"/>
                </a:moveTo>
                <a:cubicBezTo>
                  <a:pt x="6159506" y="4100467"/>
                  <a:pt x="6148819" y="4096541"/>
                  <a:pt x="6137241" y="4088485"/>
                </a:cubicBezTo>
                <a:cubicBezTo>
                  <a:pt x="6083563" y="4051161"/>
                  <a:pt x="6049640" y="3990844"/>
                  <a:pt x="6016810" y="3932470"/>
                </a:cubicBezTo>
                <a:cubicBezTo>
                  <a:pt x="6010616" y="3921500"/>
                  <a:pt x="6004463" y="3910570"/>
                  <a:pt x="5998228" y="3899842"/>
                </a:cubicBezTo>
                <a:lnTo>
                  <a:pt x="5995192" y="3894580"/>
                </a:lnTo>
                <a:cubicBezTo>
                  <a:pt x="5976328" y="3861588"/>
                  <a:pt x="5957707" y="3829364"/>
                  <a:pt x="5937102" y="3797910"/>
                </a:cubicBezTo>
                <a:cubicBezTo>
                  <a:pt x="5929006" y="3785564"/>
                  <a:pt x="5921192" y="3771881"/>
                  <a:pt x="5913663" y="3758644"/>
                </a:cubicBezTo>
                <a:cubicBezTo>
                  <a:pt x="5900750" y="3735974"/>
                  <a:pt x="5887391" y="3712495"/>
                  <a:pt x="5871724" y="3694076"/>
                </a:cubicBezTo>
                <a:cubicBezTo>
                  <a:pt x="5868567" y="3690352"/>
                  <a:pt x="5864519" y="3686182"/>
                  <a:pt x="5860268" y="3681729"/>
                </a:cubicBezTo>
                <a:cubicBezTo>
                  <a:pt x="5841445" y="3662217"/>
                  <a:pt x="5818046" y="3637929"/>
                  <a:pt x="5825009" y="3611697"/>
                </a:cubicBezTo>
                <a:cubicBezTo>
                  <a:pt x="5830272" y="3591902"/>
                  <a:pt x="5856868" y="3583562"/>
                  <a:pt x="5878242" y="3576883"/>
                </a:cubicBezTo>
                <a:cubicBezTo>
                  <a:pt x="5885083" y="3574738"/>
                  <a:pt x="5891560" y="3572713"/>
                  <a:pt x="5896458" y="3570568"/>
                </a:cubicBezTo>
                <a:lnTo>
                  <a:pt x="5897835" y="3569961"/>
                </a:lnTo>
                <a:cubicBezTo>
                  <a:pt x="5925565" y="3557897"/>
                  <a:pt x="5945603" y="3549153"/>
                  <a:pt x="5974021" y="3530977"/>
                </a:cubicBezTo>
                <a:cubicBezTo>
                  <a:pt x="5996974" y="3516323"/>
                  <a:pt x="6027456" y="3498673"/>
                  <a:pt x="6060003" y="3492034"/>
                </a:cubicBezTo>
                <a:cubicBezTo>
                  <a:pt x="6067978" y="3490415"/>
                  <a:pt x="6076114" y="3489565"/>
                  <a:pt x="6084089" y="3489565"/>
                </a:cubicBezTo>
                <a:cubicBezTo>
                  <a:pt x="6129995" y="3489565"/>
                  <a:pt x="6167966" y="3515635"/>
                  <a:pt x="6206019" y="3544660"/>
                </a:cubicBezTo>
                <a:cubicBezTo>
                  <a:pt x="6237878" y="3568948"/>
                  <a:pt x="6266983" y="3597528"/>
                  <a:pt x="6297830" y="3627808"/>
                </a:cubicBezTo>
                <a:cubicBezTo>
                  <a:pt x="6306129" y="3635945"/>
                  <a:pt x="6314468" y="3644122"/>
                  <a:pt x="6322888" y="3652259"/>
                </a:cubicBezTo>
                <a:cubicBezTo>
                  <a:pt x="6347420" y="3675941"/>
                  <a:pt x="6376445" y="3703549"/>
                  <a:pt x="6405713" y="3729092"/>
                </a:cubicBezTo>
                <a:lnTo>
                  <a:pt x="6409964" y="3732817"/>
                </a:lnTo>
                <a:cubicBezTo>
                  <a:pt x="6431904" y="3751924"/>
                  <a:pt x="6454573" y="3771679"/>
                  <a:pt x="6467811" y="3797425"/>
                </a:cubicBezTo>
                <a:cubicBezTo>
                  <a:pt x="6496310" y="3852803"/>
                  <a:pt x="6469471" y="3877335"/>
                  <a:pt x="6438381" y="3905753"/>
                </a:cubicBezTo>
                <a:cubicBezTo>
                  <a:pt x="6430649" y="3912837"/>
                  <a:pt x="6422674" y="3920123"/>
                  <a:pt x="6415185" y="3928260"/>
                </a:cubicBezTo>
                <a:cubicBezTo>
                  <a:pt x="6409235" y="3934697"/>
                  <a:pt x="6404822" y="3941376"/>
                  <a:pt x="6400612" y="3947813"/>
                </a:cubicBezTo>
                <a:cubicBezTo>
                  <a:pt x="6392233" y="3960564"/>
                  <a:pt x="6384339" y="3972628"/>
                  <a:pt x="6365879" y="3981534"/>
                </a:cubicBezTo>
                <a:lnTo>
                  <a:pt x="6353451" y="3987525"/>
                </a:lnTo>
                <a:cubicBezTo>
                  <a:pt x="6313011" y="4006996"/>
                  <a:pt x="6274837" y="4025375"/>
                  <a:pt x="6239861" y="4053469"/>
                </a:cubicBezTo>
                <a:cubicBezTo>
                  <a:pt x="6233465" y="4058569"/>
                  <a:pt x="6227312" y="4064480"/>
                  <a:pt x="6221361" y="4070187"/>
                </a:cubicBezTo>
                <a:cubicBezTo>
                  <a:pt x="6205290" y="4085692"/>
                  <a:pt x="6190110" y="4100305"/>
                  <a:pt x="6169828" y="4100305"/>
                </a:cubicBezTo>
                <a:close/>
                <a:moveTo>
                  <a:pt x="6140277" y="4084153"/>
                </a:moveTo>
                <a:cubicBezTo>
                  <a:pt x="6150924" y="4091562"/>
                  <a:pt x="6160639" y="4095164"/>
                  <a:pt x="6169950" y="4095164"/>
                </a:cubicBezTo>
                <a:cubicBezTo>
                  <a:pt x="6188086" y="4095164"/>
                  <a:pt x="6202497" y="4081279"/>
                  <a:pt x="6217799" y="4066544"/>
                </a:cubicBezTo>
                <a:cubicBezTo>
                  <a:pt x="6223830" y="4060755"/>
                  <a:pt x="6230065" y="4054723"/>
                  <a:pt x="6236663" y="4049461"/>
                </a:cubicBezTo>
                <a:cubicBezTo>
                  <a:pt x="6272125" y="4020962"/>
                  <a:pt x="6310582" y="4002462"/>
                  <a:pt x="6351266" y="3982869"/>
                </a:cubicBezTo>
                <a:lnTo>
                  <a:pt x="6363653" y="3976919"/>
                </a:lnTo>
                <a:cubicBezTo>
                  <a:pt x="6380776" y="3968620"/>
                  <a:pt x="6388306" y="3957164"/>
                  <a:pt x="6396281" y="3945019"/>
                </a:cubicBezTo>
                <a:cubicBezTo>
                  <a:pt x="6400653" y="3938380"/>
                  <a:pt x="6405146" y="3931539"/>
                  <a:pt x="6411421" y="3924738"/>
                </a:cubicBezTo>
                <a:cubicBezTo>
                  <a:pt x="6419072" y="3916480"/>
                  <a:pt x="6427128" y="3909072"/>
                  <a:pt x="6434940" y="3901947"/>
                </a:cubicBezTo>
                <a:cubicBezTo>
                  <a:pt x="6465625" y="3873894"/>
                  <a:pt x="6489873" y="3851751"/>
                  <a:pt x="6463236" y="3799934"/>
                </a:cubicBezTo>
                <a:cubicBezTo>
                  <a:pt x="6450445" y="3775079"/>
                  <a:pt x="6428180" y="3755688"/>
                  <a:pt x="6406603" y="3736905"/>
                </a:cubicBezTo>
                <a:lnTo>
                  <a:pt x="6402353" y="3733181"/>
                </a:lnTo>
                <a:cubicBezTo>
                  <a:pt x="6373004" y="3707556"/>
                  <a:pt x="6343898" y="3679867"/>
                  <a:pt x="6319326" y="3656145"/>
                </a:cubicBezTo>
                <a:cubicBezTo>
                  <a:pt x="6310906" y="3648008"/>
                  <a:pt x="6302526" y="3639831"/>
                  <a:pt x="6294227" y="3631654"/>
                </a:cubicBezTo>
                <a:cubicBezTo>
                  <a:pt x="6263502" y="3601496"/>
                  <a:pt x="6234517" y="3573037"/>
                  <a:pt x="6202902" y="3548951"/>
                </a:cubicBezTo>
                <a:cubicBezTo>
                  <a:pt x="6165578" y="3520493"/>
                  <a:pt x="6128416" y="3494908"/>
                  <a:pt x="6084170" y="3494908"/>
                </a:cubicBezTo>
                <a:cubicBezTo>
                  <a:pt x="6076519" y="3494908"/>
                  <a:pt x="6068787" y="3495718"/>
                  <a:pt x="6061136" y="3497256"/>
                </a:cubicBezTo>
                <a:cubicBezTo>
                  <a:pt x="6029440" y="3503693"/>
                  <a:pt x="5999484" y="3521059"/>
                  <a:pt x="5976935" y="3535471"/>
                </a:cubicBezTo>
                <a:cubicBezTo>
                  <a:pt x="5948153" y="3553849"/>
                  <a:pt x="5927953" y="3562633"/>
                  <a:pt x="5899980" y="3574818"/>
                </a:cubicBezTo>
                <a:lnTo>
                  <a:pt x="5898604" y="3575426"/>
                </a:lnTo>
                <a:cubicBezTo>
                  <a:pt x="5893422" y="3577652"/>
                  <a:pt x="5886824" y="3579757"/>
                  <a:pt x="5879861" y="3581903"/>
                </a:cubicBezTo>
                <a:cubicBezTo>
                  <a:pt x="5859742" y="3588177"/>
                  <a:pt x="5834684" y="3596030"/>
                  <a:pt x="5830150" y="3612992"/>
                </a:cubicBezTo>
                <a:cubicBezTo>
                  <a:pt x="5823957" y="3636309"/>
                  <a:pt x="5846222" y="3659424"/>
                  <a:pt x="5864114" y="3677965"/>
                </a:cubicBezTo>
                <a:cubicBezTo>
                  <a:pt x="5868446" y="3682458"/>
                  <a:pt x="5872494" y="3686668"/>
                  <a:pt x="5875813" y="3690554"/>
                </a:cubicBezTo>
                <a:cubicBezTo>
                  <a:pt x="5891844" y="3709338"/>
                  <a:pt x="5905284" y="3733019"/>
                  <a:pt x="5918318" y="3755931"/>
                </a:cubicBezTo>
                <a:cubicBezTo>
                  <a:pt x="5925807" y="3769088"/>
                  <a:pt x="5933580" y="3782730"/>
                  <a:pt x="5941555" y="3794955"/>
                </a:cubicBezTo>
                <a:cubicBezTo>
                  <a:pt x="5962240" y="3826531"/>
                  <a:pt x="5980902" y="3858835"/>
                  <a:pt x="5999807" y="3891908"/>
                </a:cubicBezTo>
                <a:lnTo>
                  <a:pt x="6002843" y="3897130"/>
                </a:lnTo>
                <a:cubicBezTo>
                  <a:pt x="6009118" y="3907858"/>
                  <a:pt x="6015271" y="3918828"/>
                  <a:pt x="6021465" y="3929839"/>
                </a:cubicBezTo>
                <a:cubicBezTo>
                  <a:pt x="6054012" y="3987687"/>
                  <a:pt x="6087611" y="4047477"/>
                  <a:pt x="6140277" y="4084113"/>
                </a:cubicBezTo>
                <a:close/>
                <a:moveTo>
                  <a:pt x="6194279" y="3931539"/>
                </a:moveTo>
                <a:cubicBezTo>
                  <a:pt x="6152664" y="3924334"/>
                  <a:pt x="6111374" y="3892839"/>
                  <a:pt x="6086599" y="3849362"/>
                </a:cubicBezTo>
                <a:cubicBezTo>
                  <a:pt x="6079798" y="3837461"/>
                  <a:pt x="6071095" y="3824588"/>
                  <a:pt x="6061865" y="3810986"/>
                </a:cubicBezTo>
                <a:cubicBezTo>
                  <a:pt x="6035350" y="3771840"/>
                  <a:pt x="6005515" y="3727878"/>
                  <a:pt x="6005920" y="3685170"/>
                </a:cubicBezTo>
                <a:cubicBezTo>
                  <a:pt x="6006446" y="3630399"/>
                  <a:pt x="6059193" y="3580486"/>
                  <a:pt x="6116596" y="3580486"/>
                </a:cubicBezTo>
                <a:cubicBezTo>
                  <a:pt x="6122061" y="3580486"/>
                  <a:pt x="6127485" y="3580931"/>
                  <a:pt x="6132707" y="3581822"/>
                </a:cubicBezTo>
                <a:cubicBezTo>
                  <a:pt x="6175820" y="3589189"/>
                  <a:pt x="6190393" y="3613357"/>
                  <a:pt x="6207274" y="3641329"/>
                </a:cubicBezTo>
                <a:cubicBezTo>
                  <a:pt x="6213751" y="3652057"/>
                  <a:pt x="6220430" y="3663108"/>
                  <a:pt x="6229296" y="3674078"/>
                </a:cubicBezTo>
                <a:cubicBezTo>
                  <a:pt x="6240185" y="3687518"/>
                  <a:pt x="6255365" y="3699055"/>
                  <a:pt x="6270060" y="3710188"/>
                </a:cubicBezTo>
                <a:cubicBezTo>
                  <a:pt x="6289451" y="3724923"/>
                  <a:pt x="6309408" y="3740063"/>
                  <a:pt x="6321876" y="3760627"/>
                </a:cubicBezTo>
                <a:cubicBezTo>
                  <a:pt x="6347622" y="3803133"/>
                  <a:pt x="6329527" y="3818880"/>
                  <a:pt x="6310379" y="3835558"/>
                </a:cubicBezTo>
                <a:cubicBezTo>
                  <a:pt x="6301433" y="3843331"/>
                  <a:pt x="6291313" y="3852115"/>
                  <a:pt x="6284431" y="3864745"/>
                </a:cubicBezTo>
                <a:cubicBezTo>
                  <a:pt x="6281071" y="3870898"/>
                  <a:pt x="6280545" y="3877497"/>
                  <a:pt x="6279978" y="3884540"/>
                </a:cubicBezTo>
                <a:cubicBezTo>
                  <a:pt x="6279006" y="3896523"/>
                  <a:pt x="6277914" y="3910084"/>
                  <a:pt x="6262045" y="3921743"/>
                </a:cubicBezTo>
                <a:cubicBezTo>
                  <a:pt x="6248888" y="3931418"/>
                  <a:pt x="6230308" y="3933442"/>
                  <a:pt x="6217030" y="3933442"/>
                </a:cubicBezTo>
                <a:cubicBezTo>
                  <a:pt x="6209500" y="3933442"/>
                  <a:pt x="6201647" y="3932753"/>
                  <a:pt x="6194279" y="3931499"/>
                </a:cubicBezTo>
                <a:close/>
                <a:moveTo>
                  <a:pt x="6274351" y="3887941"/>
                </a:moveTo>
                <a:cubicBezTo>
                  <a:pt x="6273379" y="3898142"/>
                  <a:pt x="6271234" y="3908424"/>
                  <a:pt x="6258887" y="3917533"/>
                </a:cubicBezTo>
                <a:cubicBezTo>
                  <a:pt x="6271315" y="3908384"/>
                  <a:pt x="6273379" y="3898466"/>
                  <a:pt x="6274351" y="3887941"/>
                </a:cubicBezTo>
                <a:close/>
                <a:moveTo>
                  <a:pt x="6327989" y="3805845"/>
                </a:moveTo>
                <a:cubicBezTo>
                  <a:pt x="6324831" y="3816006"/>
                  <a:pt x="6316330" y="3823373"/>
                  <a:pt x="6306857" y="3831591"/>
                </a:cubicBezTo>
                <a:cubicBezTo>
                  <a:pt x="6297588" y="3839647"/>
                  <a:pt x="6287062" y="3848795"/>
                  <a:pt x="6279735" y="3862235"/>
                </a:cubicBezTo>
                <a:cubicBezTo>
                  <a:pt x="6287062" y="3848795"/>
                  <a:pt x="6297588" y="3839647"/>
                  <a:pt x="6306857" y="3831591"/>
                </a:cubicBezTo>
                <a:cubicBezTo>
                  <a:pt x="6316330" y="3823333"/>
                  <a:pt x="6324791" y="3815965"/>
                  <a:pt x="6327989" y="3805804"/>
                </a:cubicBezTo>
                <a:close/>
                <a:moveTo>
                  <a:pt x="6310299" y="3753381"/>
                </a:moveTo>
                <a:cubicBezTo>
                  <a:pt x="6312849" y="3756579"/>
                  <a:pt x="6315197" y="3759939"/>
                  <a:pt x="6317302" y="3763421"/>
                </a:cubicBezTo>
                <a:cubicBezTo>
                  <a:pt x="6315197" y="3759939"/>
                  <a:pt x="6312849" y="3756579"/>
                  <a:pt x="6310299" y="3753381"/>
                </a:cubicBezTo>
                <a:close/>
                <a:moveTo>
                  <a:pt x="6175293" y="3607041"/>
                </a:moveTo>
                <a:cubicBezTo>
                  <a:pt x="6179787" y="3611130"/>
                  <a:pt x="6183714" y="3615623"/>
                  <a:pt x="6187357" y="3620481"/>
                </a:cubicBezTo>
                <a:cubicBezTo>
                  <a:pt x="6183714" y="3615664"/>
                  <a:pt x="6179747" y="3611130"/>
                  <a:pt x="6175293" y="3607041"/>
                </a:cubicBezTo>
                <a:close/>
                <a:moveTo>
                  <a:pt x="6116596" y="3585789"/>
                </a:moveTo>
                <a:cubicBezTo>
                  <a:pt x="6120037" y="3585789"/>
                  <a:pt x="6123437" y="3585991"/>
                  <a:pt x="6126797" y="3586356"/>
                </a:cubicBezTo>
                <a:cubicBezTo>
                  <a:pt x="6123437" y="3585991"/>
                  <a:pt x="6120037" y="3585789"/>
                  <a:pt x="6116596" y="3585789"/>
                </a:cubicBezTo>
                <a:close/>
                <a:moveTo>
                  <a:pt x="6084899" y="3836246"/>
                </a:moveTo>
                <a:cubicBezTo>
                  <a:pt x="6080122" y="3828555"/>
                  <a:pt x="6074738" y="3820540"/>
                  <a:pt x="6069111" y="3812281"/>
                </a:cubicBezTo>
                <a:cubicBezTo>
                  <a:pt x="6074779" y="3820661"/>
                  <a:pt x="6080122" y="3828636"/>
                  <a:pt x="6084899" y="3836246"/>
                </a:cubicBezTo>
                <a:close/>
                <a:moveTo>
                  <a:pt x="6196101" y="3921135"/>
                </a:moveTo>
                <a:cubicBezTo>
                  <a:pt x="6202861" y="3922309"/>
                  <a:pt x="6210067" y="3922917"/>
                  <a:pt x="6217030" y="3922917"/>
                </a:cubicBezTo>
                <a:cubicBezTo>
                  <a:pt x="6233546" y="3922917"/>
                  <a:pt x="6247310" y="3919476"/>
                  <a:pt x="6255730" y="3913282"/>
                </a:cubicBezTo>
                <a:cubicBezTo>
                  <a:pt x="6267712" y="3904457"/>
                  <a:pt x="6268481" y="3894863"/>
                  <a:pt x="6269372" y="3883731"/>
                </a:cubicBezTo>
                <a:cubicBezTo>
                  <a:pt x="6270020" y="3875877"/>
                  <a:pt x="6270667" y="3867822"/>
                  <a:pt x="6275080" y="3859725"/>
                </a:cubicBezTo>
                <a:cubicBezTo>
                  <a:pt x="6282893" y="3845436"/>
                  <a:pt x="6293782" y="3835963"/>
                  <a:pt x="6303376" y="3827624"/>
                </a:cubicBezTo>
                <a:cubicBezTo>
                  <a:pt x="6321755" y="3811634"/>
                  <a:pt x="6333899" y="3801068"/>
                  <a:pt x="6312768" y="3766173"/>
                </a:cubicBezTo>
                <a:cubicBezTo>
                  <a:pt x="6301311" y="3747269"/>
                  <a:pt x="6282164" y="3732736"/>
                  <a:pt x="6263664" y="3718729"/>
                </a:cubicBezTo>
                <a:cubicBezTo>
                  <a:pt x="6248443" y="3707192"/>
                  <a:pt x="6232696" y="3695250"/>
                  <a:pt x="6221037" y="3680798"/>
                </a:cubicBezTo>
                <a:cubicBezTo>
                  <a:pt x="6211686" y="3669261"/>
                  <a:pt x="6204845" y="3657845"/>
                  <a:pt x="6198206" y="3646835"/>
                </a:cubicBezTo>
                <a:cubicBezTo>
                  <a:pt x="6182621" y="3621048"/>
                  <a:pt x="6169221" y="3598824"/>
                  <a:pt x="6130926" y="3592266"/>
                </a:cubicBezTo>
                <a:cubicBezTo>
                  <a:pt x="6126271" y="3591497"/>
                  <a:pt x="6121454" y="3591092"/>
                  <a:pt x="6116596" y="3591092"/>
                </a:cubicBezTo>
                <a:cubicBezTo>
                  <a:pt x="6064658" y="3591092"/>
                  <a:pt x="6016971" y="3635985"/>
                  <a:pt x="6016526" y="3685251"/>
                </a:cubicBezTo>
                <a:cubicBezTo>
                  <a:pt x="6016162" y="3724720"/>
                  <a:pt x="6044984" y="3767226"/>
                  <a:pt x="6070407" y="3804671"/>
                </a:cubicBezTo>
                <a:cubicBezTo>
                  <a:pt x="6079879" y="3818637"/>
                  <a:pt x="6088744" y="3831753"/>
                  <a:pt x="6095788" y="3844100"/>
                </a:cubicBezTo>
                <a:cubicBezTo>
                  <a:pt x="6119065" y="3884945"/>
                  <a:pt x="6157522" y="3914456"/>
                  <a:pt x="6196101" y="3921135"/>
                </a:cubicBezTo>
                <a:close/>
                <a:moveTo>
                  <a:pt x="721376" y="3697639"/>
                </a:moveTo>
                <a:cubicBezTo>
                  <a:pt x="721740" y="3693833"/>
                  <a:pt x="721659" y="3689097"/>
                  <a:pt x="721578" y="3684118"/>
                </a:cubicBezTo>
                <a:cubicBezTo>
                  <a:pt x="721335" y="3666063"/>
                  <a:pt x="720971" y="3641329"/>
                  <a:pt x="741050" y="3631573"/>
                </a:cubicBezTo>
                <a:cubicBezTo>
                  <a:pt x="751858" y="3626311"/>
                  <a:pt x="765379" y="3625299"/>
                  <a:pt x="777321" y="3624408"/>
                </a:cubicBezTo>
                <a:cubicBezTo>
                  <a:pt x="781652" y="3624084"/>
                  <a:pt x="785863" y="3623760"/>
                  <a:pt x="789708" y="3623274"/>
                </a:cubicBezTo>
                <a:cubicBezTo>
                  <a:pt x="807196" y="3621008"/>
                  <a:pt x="824482" y="3621129"/>
                  <a:pt x="841646" y="3623720"/>
                </a:cubicBezTo>
                <a:cubicBezTo>
                  <a:pt x="849054" y="3624813"/>
                  <a:pt x="856340" y="3626270"/>
                  <a:pt x="864032" y="3627768"/>
                </a:cubicBezTo>
                <a:cubicBezTo>
                  <a:pt x="873747" y="3629711"/>
                  <a:pt x="883787" y="3631654"/>
                  <a:pt x="894271" y="3632990"/>
                </a:cubicBezTo>
                <a:cubicBezTo>
                  <a:pt x="930866" y="3637564"/>
                  <a:pt x="968959" y="3643110"/>
                  <a:pt x="1007538" y="3649506"/>
                </a:cubicBezTo>
                <a:cubicBezTo>
                  <a:pt x="1026807" y="3652745"/>
                  <a:pt x="1046481" y="3655052"/>
                  <a:pt x="1065507" y="3657319"/>
                </a:cubicBezTo>
                <a:cubicBezTo>
                  <a:pt x="1082145" y="3659303"/>
                  <a:pt x="1099349" y="3661327"/>
                  <a:pt x="1116190" y="3663958"/>
                </a:cubicBezTo>
                <a:lnTo>
                  <a:pt x="1125622" y="3665456"/>
                </a:lnTo>
                <a:cubicBezTo>
                  <a:pt x="1159585" y="3670799"/>
                  <a:pt x="1194683" y="3676345"/>
                  <a:pt x="1226460" y="3687235"/>
                </a:cubicBezTo>
                <a:cubicBezTo>
                  <a:pt x="1250911" y="3695614"/>
                  <a:pt x="1275969" y="3711807"/>
                  <a:pt x="1303051" y="3736703"/>
                </a:cubicBezTo>
                <a:cubicBezTo>
                  <a:pt x="1347985" y="3778156"/>
                  <a:pt x="1381301" y="3837744"/>
                  <a:pt x="1402028" y="3913687"/>
                </a:cubicBezTo>
                <a:cubicBezTo>
                  <a:pt x="1419273" y="3976068"/>
                  <a:pt x="1434979" y="4041972"/>
                  <a:pt x="1420852" y="4101641"/>
                </a:cubicBezTo>
                <a:cubicBezTo>
                  <a:pt x="1411824" y="4139856"/>
                  <a:pt x="1394215" y="4186935"/>
                  <a:pt x="1337865" y="4212317"/>
                </a:cubicBezTo>
                <a:cubicBezTo>
                  <a:pt x="1312767" y="4223652"/>
                  <a:pt x="1285118" y="4229805"/>
                  <a:pt x="1258400" y="4235716"/>
                </a:cubicBezTo>
                <a:lnTo>
                  <a:pt x="1253502" y="4236808"/>
                </a:lnTo>
                <a:cubicBezTo>
                  <a:pt x="1239536" y="4239925"/>
                  <a:pt x="1225125" y="4243123"/>
                  <a:pt x="1210511" y="4244095"/>
                </a:cubicBezTo>
                <a:cubicBezTo>
                  <a:pt x="1203427" y="4244581"/>
                  <a:pt x="1196302" y="4245310"/>
                  <a:pt x="1189137" y="4246038"/>
                </a:cubicBezTo>
                <a:cubicBezTo>
                  <a:pt x="1177073" y="4247253"/>
                  <a:pt x="1164605" y="4248548"/>
                  <a:pt x="1152380" y="4248548"/>
                </a:cubicBezTo>
                <a:cubicBezTo>
                  <a:pt x="1150761" y="4248548"/>
                  <a:pt x="1149101" y="4248548"/>
                  <a:pt x="1147482" y="4248467"/>
                </a:cubicBezTo>
                <a:cubicBezTo>
                  <a:pt x="1131775" y="4248022"/>
                  <a:pt x="1116109" y="4245876"/>
                  <a:pt x="1100969" y="4243812"/>
                </a:cubicBezTo>
                <a:cubicBezTo>
                  <a:pt x="1088338" y="4242071"/>
                  <a:pt x="1075263" y="4240290"/>
                  <a:pt x="1062309" y="4239521"/>
                </a:cubicBezTo>
                <a:cubicBezTo>
                  <a:pt x="1057897" y="4239237"/>
                  <a:pt x="1053403" y="4239035"/>
                  <a:pt x="1048869" y="4238792"/>
                </a:cubicBezTo>
                <a:cubicBezTo>
                  <a:pt x="1034175" y="4238104"/>
                  <a:pt x="1018954" y="4237334"/>
                  <a:pt x="1004623" y="4234460"/>
                </a:cubicBezTo>
                <a:lnTo>
                  <a:pt x="999442" y="4233408"/>
                </a:lnTo>
                <a:cubicBezTo>
                  <a:pt x="971671" y="4227862"/>
                  <a:pt x="942930" y="4222073"/>
                  <a:pt x="916293" y="4213167"/>
                </a:cubicBezTo>
                <a:cubicBezTo>
                  <a:pt x="891519" y="4204868"/>
                  <a:pt x="866501" y="4195639"/>
                  <a:pt x="842334" y="4186733"/>
                </a:cubicBezTo>
                <a:cubicBezTo>
                  <a:pt x="834319" y="4183778"/>
                  <a:pt x="826344" y="4180823"/>
                  <a:pt x="818490" y="4177949"/>
                </a:cubicBezTo>
                <a:cubicBezTo>
                  <a:pt x="814685" y="4176572"/>
                  <a:pt x="811082" y="4175317"/>
                  <a:pt x="807560" y="4174143"/>
                </a:cubicBezTo>
                <a:cubicBezTo>
                  <a:pt x="791813" y="4168800"/>
                  <a:pt x="778171" y="4164144"/>
                  <a:pt x="763314" y="4150543"/>
                </a:cubicBezTo>
                <a:cubicBezTo>
                  <a:pt x="731213" y="4121153"/>
                  <a:pt x="719190" y="4080591"/>
                  <a:pt x="711053" y="4041122"/>
                </a:cubicBezTo>
                <a:cubicBezTo>
                  <a:pt x="707612" y="4024767"/>
                  <a:pt x="706357" y="4008008"/>
                  <a:pt x="705143" y="3991775"/>
                </a:cubicBezTo>
                <a:cubicBezTo>
                  <a:pt x="704495" y="3982869"/>
                  <a:pt x="703807" y="3973680"/>
                  <a:pt x="702755" y="3964734"/>
                </a:cubicBezTo>
                <a:cubicBezTo>
                  <a:pt x="699395" y="3935628"/>
                  <a:pt x="701540" y="3906603"/>
                  <a:pt x="703807" y="3884621"/>
                </a:cubicBezTo>
                <a:cubicBezTo>
                  <a:pt x="704657" y="3876323"/>
                  <a:pt x="705264" y="3868024"/>
                  <a:pt x="705831" y="3859685"/>
                </a:cubicBezTo>
                <a:cubicBezTo>
                  <a:pt x="706843" y="3845355"/>
                  <a:pt x="707896" y="3830579"/>
                  <a:pt x="710284" y="3816127"/>
                </a:cubicBezTo>
                <a:cubicBezTo>
                  <a:pt x="713037" y="3799206"/>
                  <a:pt x="715263" y="3779330"/>
                  <a:pt x="717085" y="3755365"/>
                </a:cubicBezTo>
                <a:cubicBezTo>
                  <a:pt x="717530" y="3749373"/>
                  <a:pt x="717935" y="3743301"/>
                  <a:pt x="718380" y="3737148"/>
                </a:cubicBezTo>
                <a:cubicBezTo>
                  <a:pt x="719311" y="3723870"/>
                  <a:pt x="720202" y="3710471"/>
                  <a:pt x="721376" y="3697639"/>
                </a:cubicBezTo>
                <a:close/>
                <a:moveTo>
                  <a:pt x="715506" y="3816977"/>
                </a:moveTo>
                <a:cubicBezTo>
                  <a:pt x="713199" y="3831186"/>
                  <a:pt x="712146" y="3845840"/>
                  <a:pt x="711134" y="3860049"/>
                </a:cubicBezTo>
                <a:cubicBezTo>
                  <a:pt x="710527" y="3868429"/>
                  <a:pt x="709920" y="3876809"/>
                  <a:pt x="709070" y="3885148"/>
                </a:cubicBezTo>
                <a:cubicBezTo>
                  <a:pt x="706843" y="3906886"/>
                  <a:pt x="704698" y="3935506"/>
                  <a:pt x="708017" y="3964126"/>
                </a:cubicBezTo>
                <a:cubicBezTo>
                  <a:pt x="709070" y="3973194"/>
                  <a:pt x="709758" y="3982465"/>
                  <a:pt x="710405" y="3991370"/>
                </a:cubicBezTo>
                <a:cubicBezTo>
                  <a:pt x="711620" y="4007441"/>
                  <a:pt x="712834" y="4024039"/>
                  <a:pt x="716235" y="4040029"/>
                </a:cubicBezTo>
                <a:cubicBezTo>
                  <a:pt x="724210" y="4078608"/>
                  <a:pt x="735909" y="4118239"/>
                  <a:pt x="766917" y="4146616"/>
                </a:cubicBezTo>
                <a:cubicBezTo>
                  <a:pt x="780964" y="4159489"/>
                  <a:pt x="794080" y="4163942"/>
                  <a:pt x="809301" y="4169083"/>
                </a:cubicBezTo>
                <a:cubicBezTo>
                  <a:pt x="812864" y="4170298"/>
                  <a:pt x="816507" y="4171552"/>
                  <a:pt x="820353" y="4172929"/>
                </a:cubicBezTo>
                <a:cubicBezTo>
                  <a:pt x="828206" y="4175803"/>
                  <a:pt x="836181" y="4178718"/>
                  <a:pt x="844196" y="4181713"/>
                </a:cubicBezTo>
                <a:cubicBezTo>
                  <a:pt x="868363" y="4190619"/>
                  <a:pt x="893340" y="4199849"/>
                  <a:pt x="917993" y="4208107"/>
                </a:cubicBezTo>
                <a:cubicBezTo>
                  <a:pt x="944306" y="4216932"/>
                  <a:pt x="972886" y="4222680"/>
                  <a:pt x="1000535" y="4228186"/>
                </a:cubicBezTo>
                <a:lnTo>
                  <a:pt x="1005716" y="4229238"/>
                </a:lnTo>
                <a:cubicBezTo>
                  <a:pt x="1019642" y="4232032"/>
                  <a:pt x="1034660" y="4232760"/>
                  <a:pt x="1049153" y="4233448"/>
                </a:cubicBezTo>
                <a:cubicBezTo>
                  <a:pt x="1053687" y="4233651"/>
                  <a:pt x="1058220" y="4233894"/>
                  <a:pt x="1062673" y="4234177"/>
                </a:cubicBezTo>
                <a:cubicBezTo>
                  <a:pt x="1075830" y="4234987"/>
                  <a:pt x="1088986" y="4236768"/>
                  <a:pt x="1101738" y="4238509"/>
                </a:cubicBezTo>
                <a:cubicBezTo>
                  <a:pt x="1116756" y="4240573"/>
                  <a:pt x="1132261" y="4242678"/>
                  <a:pt x="1147684" y="4243123"/>
                </a:cubicBezTo>
                <a:cubicBezTo>
                  <a:pt x="1161205" y="4243528"/>
                  <a:pt x="1175171" y="4242071"/>
                  <a:pt x="1188692" y="4240695"/>
                </a:cubicBezTo>
                <a:cubicBezTo>
                  <a:pt x="1195897" y="4239966"/>
                  <a:pt x="1203103" y="4239237"/>
                  <a:pt x="1210268" y="4238752"/>
                </a:cubicBezTo>
                <a:cubicBezTo>
                  <a:pt x="1224477" y="4237780"/>
                  <a:pt x="1238686" y="4234663"/>
                  <a:pt x="1252449" y="4231586"/>
                </a:cubicBezTo>
                <a:lnTo>
                  <a:pt x="1257348" y="4230493"/>
                </a:lnTo>
                <a:cubicBezTo>
                  <a:pt x="1283822" y="4224623"/>
                  <a:pt x="1311147" y="4218551"/>
                  <a:pt x="1335800" y="4207419"/>
                </a:cubicBezTo>
                <a:cubicBezTo>
                  <a:pt x="1389721" y="4183130"/>
                  <a:pt x="1406481" y="4139653"/>
                  <a:pt x="1415791" y="4100305"/>
                </a:cubicBezTo>
                <a:cubicBezTo>
                  <a:pt x="1429636" y="4041850"/>
                  <a:pt x="1414091" y="3976716"/>
                  <a:pt x="1397008" y="3914982"/>
                </a:cubicBezTo>
                <a:cubicBezTo>
                  <a:pt x="1376524" y="3839970"/>
                  <a:pt x="1343735" y="3781273"/>
                  <a:pt x="1299529" y="3740468"/>
                </a:cubicBezTo>
                <a:cubicBezTo>
                  <a:pt x="1273014" y="3716057"/>
                  <a:pt x="1248563" y="3700270"/>
                  <a:pt x="1224801" y="3692093"/>
                </a:cubicBezTo>
                <a:cubicBezTo>
                  <a:pt x="1193468" y="3681324"/>
                  <a:pt x="1158573" y="3675860"/>
                  <a:pt x="1124852" y="3670516"/>
                </a:cubicBezTo>
                <a:lnTo>
                  <a:pt x="1115420" y="3669018"/>
                </a:lnTo>
                <a:cubicBezTo>
                  <a:pt x="1098702" y="3666427"/>
                  <a:pt x="1081538" y="3664403"/>
                  <a:pt x="1064940" y="3662420"/>
                </a:cubicBezTo>
                <a:cubicBezTo>
                  <a:pt x="1045833" y="3660153"/>
                  <a:pt x="1026078" y="3657845"/>
                  <a:pt x="1006688" y="3654566"/>
                </a:cubicBezTo>
                <a:cubicBezTo>
                  <a:pt x="968190" y="3648211"/>
                  <a:pt x="930138" y="3642624"/>
                  <a:pt x="893624" y="3638050"/>
                </a:cubicBezTo>
                <a:cubicBezTo>
                  <a:pt x="882977" y="3636714"/>
                  <a:pt x="872816" y="3634731"/>
                  <a:pt x="863020" y="3632787"/>
                </a:cubicBezTo>
                <a:cubicBezTo>
                  <a:pt x="855369" y="3631290"/>
                  <a:pt x="848163" y="3629873"/>
                  <a:pt x="840877" y="3628780"/>
                </a:cubicBezTo>
                <a:cubicBezTo>
                  <a:pt x="832052" y="3627444"/>
                  <a:pt x="823065" y="3626796"/>
                  <a:pt x="814240" y="3626796"/>
                </a:cubicBezTo>
                <a:cubicBezTo>
                  <a:pt x="806427" y="3626796"/>
                  <a:pt x="798371" y="3627323"/>
                  <a:pt x="790396" y="3628375"/>
                </a:cubicBezTo>
                <a:cubicBezTo>
                  <a:pt x="786470" y="3628901"/>
                  <a:pt x="782179" y="3629185"/>
                  <a:pt x="777726" y="3629549"/>
                </a:cubicBezTo>
                <a:cubicBezTo>
                  <a:pt x="766270" y="3630399"/>
                  <a:pt x="753316" y="3631371"/>
                  <a:pt x="743398" y="3636188"/>
                </a:cubicBezTo>
                <a:cubicBezTo>
                  <a:pt x="726315" y="3644487"/>
                  <a:pt x="726638" y="3666346"/>
                  <a:pt x="726881" y="3683915"/>
                </a:cubicBezTo>
                <a:cubicBezTo>
                  <a:pt x="726962" y="3689057"/>
                  <a:pt x="727043" y="3693914"/>
                  <a:pt x="726638" y="3698003"/>
                </a:cubicBezTo>
                <a:cubicBezTo>
                  <a:pt x="725465" y="3710795"/>
                  <a:pt x="724574" y="3724194"/>
                  <a:pt x="723643" y="3737431"/>
                </a:cubicBezTo>
                <a:cubicBezTo>
                  <a:pt x="723238" y="3743544"/>
                  <a:pt x="722793" y="3749657"/>
                  <a:pt x="722347" y="3755648"/>
                </a:cubicBezTo>
                <a:cubicBezTo>
                  <a:pt x="720485" y="3779775"/>
                  <a:pt x="718259" y="3799813"/>
                  <a:pt x="715466" y="3816856"/>
                </a:cubicBezTo>
                <a:close/>
                <a:moveTo>
                  <a:pt x="1034215" y="3961536"/>
                </a:moveTo>
                <a:lnTo>
                  <a:pt x="1039518" y="3961536"/>
                </a:lnTo>
                <a:lnTo>
                  <a:pt x="1039518" y="3932389"/>
                </a:lnTo>
                <a:lnTo>
                  <a:pt x="1068665" y="3932389"/>
                </a:lnTo>
                <a:lnTo>
                  <a:pt x="1068665" y="3927086"/>
                </a:lnTo>
                <a:lnTo>
                  <a:pt x="1039518" y="3927086"/>
                </a:lnTo>
                <a:lnTo>
                  <a:pt x="1039518" y="3897940"/>
                </a:lnTo>
                <a:lnTo>
                  <a:pt x="1034215" y="3897940"/>
                </a:lnTo>
                <a:lnTo>
                  <a:pt x="1034215" y="3927086"/>
                </a:lnTo>
                <a:lnTo>
                  <a:pt x="1005069" y="3927086"/>
                </a:lnTo>
                <a:lnTo>
                  <a:pt x="1005069" y="3932389"/>
                </a:lnTo>
                <a:lnTo>
                  <a:pt x="1034215" y="3932389"/>
                </a:lnTo>
                <a:lnTo>
                  <a:pt x="1034215" y="3961536"/>
                </a:lnTo>
                <a:close/>
                <a:moveTo>
                  <a:pt x="6186992" y="4014768"/>
                </a:moveTo>
                <a:cubicBezTo>
                  <a:pt x="6180070" y="4014768"/>
                  <a:pt x="6173108" y="4012785"/>
                  <a:pt x="6165699" y="4008656"/>
                </a:cubicBezTo>
                <a:cubicBezTo>
                  <a:pt x="6109350" y="3977364"/>
                  <a:pt x="6071297" y="3921014"/>
                  <a:pt x="6044418" y="3875392"/>
                </a:cubicBezTo>
                <a:cubicBezTo>
                  <a:pt x="6043648" y="3874056"/>
                  <a:pt x="6042839" y="3872679"/>
                  <a:pt x="6042070" y="3871343"/>
                </a:cubicBezTo>
                <a:cubicBezTo>
                  <a:pt x="6028954" y="3848391"/>
                  <a:pt x="6013571" y="3823495"/>
                  <a:pt x="5996326" y="3797344"/>
                </a:cubicBezTo>
                <a:cubicBezTo>
                  <a:pt x="5988068" y="3784835"/>
                  <a:pt x="5980012" y="3771112"/>
                  <a:pt x="5972240" y="3757915"/>
                </a:cubicBezTo>
                <a:cubicBezTo>
                  <a:pt x="5963941" y="3743747"/>
                  <a:pt x="5955318" y="3729133"/>
                  <a:pt x="5946655" y="3716341"/>
                </a:cubicBezTo>
                <a:cubicBezTo>
                  <a:pt x="5944712" y="3713507"/>
                  <a:pt x="5942607" y="3710512"/>
                  <a:pt x="5940381" y="3707435"/>
                </a:cubicBezTo>
                <a:cubicBezTo>
                  <a:pt x="5928317" y="3690595"/>
                  <a:pt x="5913339" y="3669666"/>
                  <a:pt x="5916821" y="3648373"/>
                </a:cubicBezTo>
                <a:cubicBezTo>
                  <a:pt x="5920140" y="3628132"/>
                  <a:pt x="5938640" y="3615623"/>
                  <a:pt x="5954954" y="3604572"/>
                </a:cubicBezTo>
                <a:cubicBezTo>
                  <a:pt x="5957666" y="3602710"/>
                  <a:pt x="5960338" y="3600929"/>
                  <a:pt x="5962848" y="3599148"/>
                </a:cubicBezTo>
                <a:cubicBezTo>
                  <a:pt x="5981105" y="3586113"/>
                  <a:pt x="5997945" y="3576559"/>
                  <a:pt x="6019238" y="3564455"/>
                </a:cubicBezTo>
                <a:lnTo>
                  <a:pt x="6023529" y="3562026"/>
                </a:lnTo>
                <a:cubicBezTo>
                  <a:pt x="6048466" y="3547858"/>
                  <a:pt x="6072876" y="3539842"/>
                  <a:pt x="6096072" y="3538264"/>
                </a:cubicBezTo>
                <a:cubicBezTo>
                  <a:pt x="6139751" y="3535147"/>
                  <a:pt x="6170922" y="3557735"/>
                  <a:pt x="6198003" y="3582065"/>
                </a:cubicBezTo>
                <a:cubicBezTo>
                  <a:pt x="6214844" y="3597164"/>
                  <a:pt x="6230186" y="3614409"/>
                  <a:pt x="6246460" y="3632626"/>
                </a:cubicBezTo>
                <a:cubicBezTo>
                  <a:pt x="6255649" y="3642908"/>
                  <a:pt x="6265121" y="3653595"/>
                  <a:pt x="6275120" y="3664079"/>
                </a:cubicBezTo>
                <a:cubicBezTo>
                  <a:pt x="6296049" y="3686061"/>
                  <a:pt x="6320864" y="3706828"/>
                  <a:pt x="6342805" y="3725125"/>
                </a:cubicBezTo>
                <a:cubicBezTo>
                  <a:pt x="6360940" y="3740306"/>
                  <a:pt x="6381505" y="3757510"/>
                  <a:pt x="6393811" y="3779856"/>
                </a:cubicBezTo>
                <a:cubicBezTo>
                  <a:pt x="6419922" y="3827219"/>
                  <a:pt x="6399155" y="3846245"/>
                  <a:pt x="6375109" y="3868307"/>
                </a:cubicBezTo>
                <a:cubicBezTo>
                  <a:pt x="6366081" y="3876606"/>
                  <a:pt x="6356731" y="3885148"/>
                  <a:pt x="6348715" y="3896037"/>
                </a:cubicBezTo>
                <a:cubicBezTo>
                  <a:pt x="6343817" y="3902716"/>
                  <a:pt x="6341266" y="3909882"/>
                  <a:pt x="6338838" y="3916804"/>
                </a:cubicBezTo>
                <a:cubicBezTo>
                  <a:pt x="6334547" y="3928948"/>
                  <a:pt x="6330134" y="3941498"/>
                  <a:pt x="6313173" y="3950768"/>
                </a:cubicBezTo>
                <a:cubicBezTo>
                  <a:pt x="6302283" y="3956719"/>
                  <a:pt x="6290989" y="3962183"/>
                  <a:pt x="6280059" y="3967406"/>
                </a:cubicBezTo>
                <a:cubicBezTo>
                  <a:pt x="6264474" y="3974895"/>
                  <a:pt x="6248362" y="3982667"/>
                  <a:pt x="6233344" y="3991978"/>
                </a:cubicBezTo>
                <a:cubicBezTo>
                  <a:pt x="6229579" y="3994326"/>
                  <a:pt x="6226016" y="3996835"/>
                  <a:pt x="6222454" y="3999345"/>
                </a:cubicBezTo>
                <a:cubicBezTo>
                  <a:pt x="6211160" y="4007280"/>
                  <a:pt x="6200513" y="4014768"/>
                  <a:pt x="6187074" y="4014768"/>
                </a:cubicBezTo>
                <a:close/>
                <a:moveTo>
                  <a:pt x="6168250" y="4004041"/>
                </a:moveTo>
                <a:cubicBezTo>
                  <a:pt x="6174848" y="4007725"/>
                  <a:pt x="6181001" y="4009506"/>
                  <a:pt x="6186992" y="4009506"/>
                </a:cubicBezTo>
                <a:cubicBezTo>
                  <a:pt x="6198773" y="4009506"/>
                  <a:pt x="6208731" y="4002462"/>
                  <a:pt x="6219337" y="3995054"/>
                </a:cubicBezTo>
                <a:cubicBezTo>
                  <a:pt x="6222940" y="3992504"/>
                  <a:pt x="6226624" y="3989913"/>
                  <a:pt x="6230469" y="3987525"/>
                </a:cubicBezTo>
                <a:cubicBezTo>
                  <a:pt x="6245771" y="3978052"/>
                  <a:pt x="6262004" y="3970239"/>
                  <a:pt x="6277711" y="3962669"/>
                </a:cubicBezTo>
                <a:cubicBezTo>
                  <a:pt x="6288600" y="3957447"/>
                  <a:pt x="6299814" y="3952023"/>
                  <a:pt x="6310582" y="3946112"/>
                </a:cubicBezTo>
                <a:cubicBezTo>
                  <a:pt x="6325762" y="3937814"/>
                  <a:pt x="6329648" y="3926762"/>
                  <a:pt x="6333778" y="3915023"/>
                </a:cubicBezTo>
                <a:cubicBezTo>
                  <a:pt x="6336368" y="3907736"/>
                  <a:pt x="6339040" y="3900166"/>
                  <a:pt x="6344384" y="3892880"/>
                </a:cubicBezTo>
                <a:cubicBezTo>
                  <a:pt x="6352682" y="3881585"/>
                  <a:pt x="6362236" y="3872882"/>
                  <a:pt x="6371466" y="3864421"/>
                </a:cubicBezTo>
                <a:cubicBezTo>
                  <a:pt x="6395714" y="3842197"/>
                  <a:pt x="6413242" y="3826166"/>
                  <a:pt x="6389116" y="3782447"/>
                </a:cubicBezTo>
                <a:cubicBezTo>
                  <a:pt x="6377254" y="3760992"/>
                  <a:pt x="6357135" y="3744111"/>
                  <a:pt x="6339323" y="3729214"/>
                </a:cubicBezTo>
                <a:cubicBezTo>
                  <a:pt x="6317302" y="3710795"/>
                  <a:pt x="6292325" y="3689947"/>
                  <a:pt x="6271234" y="3667763"/>
                </a:cubicBezTo>
                <a:cubicBezTo>
                  <a:pt x="6261195" y="3657198"/>
                  <a:pt x="6251681" y="3646511"/>
                  <a:pt x="6242452" y="3636188"/>
                </a:cubicBezTo>
                <a:cubicBezTo>
                  <a:pt x="6226300" y="3618052"/>
                  <a:pt x="6210998" y="3600929"/>
                  <a:pt x="6194401" y="3586032"/>
                </a:cubicBezTo>
                <a:cubicBezTo>
                  <a:pt x="6169707" y="3563848"/>
                  <a:pt x="6141654" y="3543324"/>
                  <a:pt x="6103682" y="3543324"/>
                </a:cubicBezTo>
                <a:cubicBezTo>
                  <a:pt x="6101294" y="3543324"/>
                  <a:pt x="6098865" y="3543405"/>
                  <a:pt x="6096355" y="3543567"/>
                </a:cubicBezTo>
                <a:cubicBezTo>
                  <a:pt x="6073969" y="3545105"/>
                  <a:pt x="6050328" y="3552878"/>
                  <a:pt x="6026080" y="3566682"/>
                </a:cubicBezTo>
                <a:lnTo>
                  <a:pt x="6021789" y="3569111"/>
                </a:lnTo>
                <a:cubicBezTo>
                  <a:pt x="6000617" y="3581133"/>
                  <a:pt x="5983898" y="3590647"/>
                  <a:pt x="5965884" y="3603520"/>
                </a:cubicBezTo>
                <a:cubicBezTo>
                  <a:pt x="5963374" y="3605341"/>
                  <a:pt x="5960662" y="3607163"/>
                  <a:pt x="5957869" y="3609025"/>
                </a:cubicBezTo>
                <a:cubicBezTo>
                  <a:pt x="5942445" y="3619469"/>
                  <a:pt x="5924957" y="3631290"/>
                  <a:pt x="5922002" y="3649304"/>
                </a:cubicBezTo>
                <a:cubicBezTo>
                  <a:pt x="5918885" y="3668451"/>
                  <a:pt x="5932568" y="3687559"/>
                  <a:pt x="5944631" y="3704399"/>
                </a:cubicBezTo>
                <a:cubicBezTo>
                  <a:pt x="5946858" y="3707516"/>
                  <a:pt x="5949004" y="3710552"/>
                  <a:pt x="5950987" y="3713426"/>
                </a:cubicBezTo>
                <a:cubicBezTo>
                  <a:pt x="5959731" y="3726340"/>
                  <a:pt x="5968394" y="3741075"/>
                  <a:pt x="5976733" y="3755284"/>
                </a:cubicBezTo>
                <a:cubicBezTo>
                  <a:pt x="5984465" y="3768440"/>
                  <a:pt x="5992480" y="3782082"/>
                  <a:pt x="6000657" y="3794470"/>
                </a:cubicBezTo>
                <a:cubicBezTo>
                  <a:pt x="6017983" y="3820701"/>
                  <a:pt x="6033407" y="3845678"/>
                  <a:pt x="6046604" y="3868753"/>
                </a:cubicBezTo>
                <a:cubicBezTo>
                  <a:pt x="6047373" y="3870089"/>
                  <a:pt x="6048142" y="3871424"/>
                  <a:pt x="6048952" y="3872760"/>
                </a:cubicBezTo>
                <a:cubicBezTo>
                  <a:pt x="6075467" y="3917776"/>
                  <a:pt x="6112993" y="3973397"/>
                  <a:pt x="6168250" y="4004082"/>
                </a:cubicBezTo>
                <a:close/>
                <a:moveTo>
                  <a:pt x="2422439" y="93552"/>
                </a:moveTo>
                <a:cubicBezTo>
                  <a:pt x="2425394" y="116262"/>
                  <a:pt x="2428106" y="140915"/>
                  <a:pt x="2428187" y="167269"/>
                </a:cubicBezTo>
                <a:cubicBezTo>
                  <a:pt x="2428268" y="189695"/>
                  <a:pt x="2420617" y="208478"/>
                  <a:pt x="2412521" y="228355"/>
                </a:cubicBezTo>
                <a:lnTo>
                  <a:pt x="2407906" y="239851"/>
                </a:lnTo>
                <a:cubicBezTo>
                  <a:pt x="2399486" y="260861"/>
                  <a:pt x="2390823" y="282600"/>
                  <a:pt x="2387746" y="305269"/>
                </a:cubicBezTo>
                <a:cubicBezTo>
                  <a:pt x="2387058" y="310370"/>
                  <a:pt x="2386410" y="315470"/>
                  <a:pt x="2385722" y="320571"/>
                </a:cubicBezTo>
                <a:cubicBezTo>
                  <a:pt x="2384224" y="332027"/>
                  <a:pt x="2382727" y="343888"/>
                  <a:pt x="2380864" y="355506"/>
                </a:cubicBezTo>
                <a:cubicBezTo>
                  <a:pt x="2380338" y="358785"/>
                  <a:pt x="2379893" y="362267"/>
                  <a:pt x="2379448" y="365829"/>
                </a:cubicBezTo>
                <a:cubicBezTo>
                  <a:pt x="2377788" y="379269"/>
                  <a:pt x="2375885" y="394530"/>
                  <a:pt x="2367425" y="405339"/>
                </a:cubicBezTo>
                <a:cubicBezTo>
                  <a:pt x="2358073" y="417240"/>
                  <a:pt x="2344876" y="427968"/>
                  <a:pt x="2332975" y="433271"/>
                </a:cubicBezTo>
                <a:cubicBezTo>
                  <a:pt x="2304436" y="446022"/>
                  <a:pt x="2272172" y="447237"/>
                  <a:pt x="2241002" y="448451"/>
                </a:cubicBezTo>
                <a:cubicBezTo>
                  <a:pt x="2236184" y="448654"/>
                  <a:pt x="2231448" y="448816"/>
                  <a:pt x="2226712" y="449059"/>
                </a:cubicBezTo>
                <a:cubicBezTo>
                  <a:pt x="2220032" y="449382"/>
                  <a:pt x="2213029" y="449625"/>
                  <a:pt x="2205904" y="449909"/>
                </a:cubicBezTo>
                <a:cubicBezTo>
                  <a:pt x="2165747" y="451406"/>
                  <a:pt x="2120246" y="453147"/>
                  <a:pt x="2081748" y="465899"/>
                </a:cubicBezTo>
                <a:cubicBezTo>
                  <a:pt x="2044222" y="478367"/>
                  <a:pt x="2017990" y="502939"/>
                  <a:pt x="1992609" y="526742"/>
                </a:cubicBezTo>
                <a:cubicBezTo>
                  <a:pt x="1986901" y="532086"/>
                  <a:pt x="1981274" y="537389"/>
                  <a:pt x="1975566" y="542449"/>
                </a:cubicBezTo>
                <a:lnTo>
                  <a:pt x="1973421" y="544392"/>
                </a:lnTo>
                <a:cubicBezTo>
                  <a:pt x="1954030" y="561718"/>
                  <a:pt x="1933911" y="579570"/>
                  <a:pt x="1903550" y="576574"/>
                </a:cubicBezTo>
                <a:cubicBezTo>
                  <a:pt x="1875496" y="573741"/>
                  <a:pt x="1838901" y="552529"/>
                  <a:pt x="1815058" y="532733"/>
                </a:cubicBezTo>
                <a:cubicBezTo>
                  <a:pt x="1810807" y="529211"/>
                  <a:pt x="1807771" y="524961"/>
                  <a:pt x="1804573" y="520467"/>
                </a:cubicBezTo>
                <a:cubicBezTo>
                  <a:pt x="1803116" y="518403"/>
                  <a:pt x="1801618" y="516338"/>
                  <a:pt x="1800039" y="514355"/>
                </a:cubicBezTo>
                <a:cubicBezTo>
                  <a:pt x="1797206" y="510752"/>
                  <a:pt x="1793927" y="507513"/>
                  <a:pt x="1790810" y="504396"/>
                </a:cubicBezTo>
                <a:cubicBezTo>
                  <a:pt x="1788259" y="501846"/>
                  <a:pt x="1785587" y="499215"/>
                  <a:pt x="1783240" y="496422"/>
                </a:cubicBezTo>
                <a:cubicBezTo>
                  <a:pt x="1774577" y="486301"/>
                  <a:pt x="1766237" y="475371"/>
                  <a:pt x="1758182" y="464806"/>
                </a:cubicBezTo>
                <a:cubicBezTo>
                  <a:pt x="1755105" y="460798"/>
                  <a:pt x="1752069" y="456790"/>
                  <a:pt x="1748952" y="452783"/>
                </a:cubicBezTo>
                <a:cubicBezTo>
                  <a:pt x="1727335" y="424932"/>
                  <a:pt x="1707742" y="393802"/>
                  <a:pt x="1687340" y="354899"/>
                </a:cubicBezTo>
                <a:cubicBezTo>
                  <a:pt x="1675479" y="332270"/>
                  <a:pt x="1662808" y="308265"/>
                  <a:pt x="1649935" y="285271"/>
                </a:cubicBezTo>
                <a:cubicBezTo>
                  <a:pt x="1642770" y="272479"/>
                  <a:pt x="1635766" y="260456"/>
                  <a:pt x="1629006" y="249445"/>
                </a:cubicBezTo>
                <a:cubicBezTo>
                  <a:pt x="1606620" y="212850"/>
                  <a:pt x="1583465" y="175041"/>
                  <a:pt x="1568972" y="135207"/>
                </a:cubicBezTo>
                <a:cubicBezTo>
                  <a:pt x="1566786" y="129257"/>
                  <a:pt x="1564479" y="123144"/>
                  <a:pt x="1562091" y="116991"/>
                </a:cubicBezTo>
                <a:cubicBezTo>
                  <a:pt x="1553387" y="94240"/>
                  <a:pt x="1544360" y="70761"/>
                  <a:pt x="1541162" y="47646"/>
                </a:cubicBezTo>
                <a:cubicBezTo>
                  <a:pt x="1539097" y="32587"/>
                  <a:pt x="1539785" y="16719"/>
                  <a:pt x="1543145" y="1781"/>
                </a:cubicBezTo>
                <a:cubicBezTo>
                  <a:pt x="1543267" y="1255"/>
                  <a:pt x="1543348" y="648"/>
                  <a:pt x="1543469" y="81"/>
                </a:cubicBezTo>
                <a:lnTo>
                  <a:pt x="1538085" y="81"/>
                </a:lnTo>
                <a:cubicBezTo>
                  <a:pt x="1538085" y="81"/>
                  <a:pt x="1538004" y="445"/>
                  <a:pt x="1537964" y="607"/>
                </a:cubicBezTo>
                <a:cubicBezTo>
                  <a:pt x="1534442" y="16193"/>
                  <a:pt x="1533713" y="32709"/>
                  <a:pt x="1535899" y="48375"/>
                </a:cubicBezTo>
                <a:cubicBezTo>
                  <a:pt x="1539178" y="72057"/>
                  <a:pt x="1548286" y="95860"/>
                  <a:pt x="1557111" y="118893"/>
                </a:cubicBezTo>
                <a:cubicBezTo>
                  <a:pt x="1559459" y="125047"/>
                  <a:pt x="1561807" y="131119"/>
                  <a:pt x="1563953" y="137029"/>
                </a:cubicBezTo>
                <a:cubicBezTo>
                  <a:pt x="1578647" y="177348"/>
                  <a:pt x="1601924" y="215401"/>
                  <a:pt x="1624432" y="252198"/>
                </a:cubicBezTo>
                <a:cubicBezTo>
                  <a:pt x="1631111" y="263128"/>
                  <a:pt x="1638114" y="275151"/>
                  <a:pt x="1645239" y="287862"/>
                </a:cubicBezTo>
                <a:cubicBezTo>
                  <a:pt x="1658072" y="310775"/>
                  <a:pt x="1670742" y="334780"/>
                  <a:pt x="1682603" y="357368"/>
                </a:cubicBezTo>
                <a:cubicBezTo>
                  <a:pt x="1703168" y="396554"/>
                  <a:pt x="1722923" y="427927"/>
                  <a:pt x="1744702" y="456021"/>
                </a:cubicBezTo>
                <a:cubicBezTo>
                  <a:pt x="1747778" y="459988"/>
                  <a:pt x="1750855" y="463996"/>
                  <a:pt x="1753891" y="468004"/>
                </a:cubicBezTo>
                <a:cubicBezTo>
                  <a:pt x="1761987" y="478610"/>
                  <a:pt x="1770407" y="489580"/>
                  <a:pt x="1779151" y="499822"/>
                </a:cubicBezTo>
                <a:cubicBezTo>
                  <a:pt x="1781620" y="502737"/>
                  <a:pt x="1784373" y="505449"/>
                  <a:pt x="1787004" y="508080"/>
                </a:cubicBezTo>
                <a:cubicBezTo>
                  <a:pt x="1790162" y="511238"/>
                  <a:pt x="1793198" y="514233"/>
                  <a:pt x="1795829" y="517593"/>
                </a:cubicBezTo>
                <a:cubicBezTo>
                  <a:pt x="1797368" y="519496"/>
                  <a:pt x="1798784" y="521479"/>
                  <a:pt x="1800201" y="523463"/>
                </a:cubicBezTo>
                <a:cubicBezTo>
                  <a:pt x="1803440" y="528037"/>
                  <a:pt x="1806840" y="532733"/>
                  <a:pt x="1811617" y="536700"/>
                </a:cubicBezTo>
                <a:cubicBezTo>
                  <a:pt x="1836068" y="557022"/>
                  <a:pt x="1873796" y="578801"/>
                  <a:pt x="1902983" y="581716"/>
                </a:cubicBezTo>
                <a:cubicBezTo>
                  <a:pt x="1905493" y="581958"/>
                  <a:pt x="1907922" y="582080"/>
                  <a:pt x="1910310" y="582080"/>
                </a:cubicBezTo>
                <a:lnTo>
                  <a:pt x="1910310" y="582080"/>
                </a:lnTo>
                <a:cubicBezTo>
                  <a:pt x="1938971" y="582080"/>
                  <a:pt x="1958240" y="564875"/>
                  <a:pt x="1976902" y="548197"/>
                </a:cubicBezTo>
                <a:lnTo>
                  <a:pt x="1979047" y="546254"/>
                </a:lnTo>
                <a:cubicBezTo>
                  <a:pt x="1984796" y="541153"/>
                  <a:pt x="1990463" y="535810"/>
                  <a:pt x="1996211" y="530426"/>
                </a:cubicBezTo>
                <a:cubicBezTo>
                  <a:pt x="2021188" y="507028"/>
                  <a:pt x="2046975" y="482860"/>
                  <a:pt x="2083368" y="470756"/>
                </a:cubicBezTo>
                <a:cubicBezTo>
                  <a:pt x="2121177" y="458207"/>
                  <a:pt x="2166273" y="456548"/>
                  <a:pt x="2206066" y="455009"/>
                </a:cubicBezTo>
                <a:cubicBezTo>
                  <a:pt x="2213231" y="454726"/>
                  <a:pt x="2220235" y="454483"/>
                  <a:pt x="2226914" y="454159"/>
                </a:cubicBezTo>
                <a:cubicBezTo>
                  <a:pt x="2231610" y="453957"/>
                  <a:pt x="2236387" y="453754"/>
                  <a:pt x="2241164" y="453592"/>
                </a:cubicBezTo>
                <a:cubicBezTo>
                  <a:pt x="2272860" y="452378"/>
                  <a:pt x="2305650" y="451123"/>
                  <a:pt x="2335080" y="437967"/>
                </a:cubicBezTo>
                <a:cubicBezTo>
                  <a:pt x="2347751" y="432299"/>
                  <a:pt x="2361717" y="421005"/>
                  <a:pt x="2371513" y="408456"/>
                </a:cubicBezTo>
                <a:cubicBezTo>
                  <a:pt x="2380864" y="396514"/>
                  <a:pt x="2382848" y="380483"/>
                  <a:pt x="2384589" y="366355"/>
                </a:cubicBezTo>
                <a:cubicBezTo>
                  <a:pt x="2385034" y="362833"/>
                  <a:pt x="2385439" y="359433"/>
                  <a:pt x="2385965" y="356195"/>
                </a:cubicBezTo>
                <a:cubicBezTo>
                  <a:pt x="2387868" y="344495"/>
                  <a:pt x="2389365" y="332594"/>
                  <a:pt x="2390863" y="321097"/>
                </a:cubicBezTo>
                <a:cubicBezTo>
                  <a:pt x="2391511" y="315997"/>
                  <a:pt x="2392159" y="310896"/>
                  <a:pt x="2392847" y="305836"/>
                </a:cubicBezTo>
                <a:cubicBezTo>
                  <a:pt x="2395842" y="283774"/>
                  <a:pt x="2404384" y="262359"/>
                  <a:pt x="2412683" y="241673"/>
                </a:cubicBezTo>
                <a:lnTo>
                  <a:pt x="2417298" y="230217"/>
                </a:lnTo>
                <a:cubicBezTo>
                  <a:pt x="2425596" y="209814"/>
                  <a:pt x="2433409" y="190586"/>
                  <a:pt x="2433328" y="167147"/>
                </a:cubicBezTo>
                <a:cubicBezTo>
                  <a:pt x="2433247" y="140510"/>
                  <a:pt x="2430494" y="115655"/>
                  <a:pt x="2427539" y="92743"/>
                </a:cubicBezTo>
                <a:cubicBezTo>
                  <a:pt x="2422601" y="54650"/>
                  <a:pt x="2396450" y="24734"/>
                  <a:pt x="2366372" y="0"/>
                </a:cubicBezTo>
                <a:lnTo>
                  <a:pt x="2357952" y="0"/>
                </a:lnTo>
                <a:cubicBezTo>
                  <a:pt x="2389244" y="24815"/>
                  <a:pt x="2417298" y="54933"/>
                  <a:pt x="2422277" y="93431"/>
                </a:cubicBezTo>
                <a:close/>
                <a:moveTo>
                  <a:pt x="4068285" y="3861749"/>
                </a:moveTo>
                <a:cubicBezTo>
                  <a:pt x="4072697" y="3893527"/>
                  <a:pt x="4067273" y="3918788"/>
                  <a:pt x="4052214" y="3936802"/>
                </a:cubicBezTo>
                <a:cubicBezTo>
                  <a:pt x="4036750" y="3955302"/>
                  <a:pt x="4011854" y="3965382"/>
                  <a:pt x="3978174" y="3966758"/>
                </a:cubicBezTo>
                <a:cubicBezTo>
                  <a:pt x="3976433" y="3966839"/>
                  <a:pt x="3974692" y="3966879"/>
                  <a:pt x="3972992" y="3966879"/>
                </a:cubicBezTo>
                <a:cubicBezTo>
                  <a:pt x="3918585" y="3966879"/>
                  <a:pt x="3887455" y="3932106"/>
                  <a:pt x="3854503" y="3895268"/>
                </a:cubicBezTo>
                <a:lnTo>
                  <a:pt x="3847257" y="3887212"/>
                </a:lnTo>
                <a:cubicBezTo>
                  <a:pt x="3793660" y="3827867"/>
                  <a:pt x="3750183" y="3745163"/>
                  <a:pt x="3730955" y="3665982"/>
                </a:cubicBezTo>
                <a:cubicBezTo>
                  <a:pt x="3723263" y="3634245"/>
                  <a:pt x="3727392" y="3607082"/>
                  <a:pt x="3742856" y="3587408"/>
                </a:cubicBezTo>
                <a:cubicBezTo>
                  <a:pt x="3759413" y="3566317"/>
                  <a:pt x="3787790" y="3554740"/>
                  <a:pt x="3822685" y="3554740"/>
                </a:cubicBezTo>
                <a:cubicBezTo>
                  <a:pt x="3845598" y="3554740"/>
                  <a:pt x="3869360" y="3559840"/>
                  <a:pt x="3891341" y="3569434"/>
                </a:cubicBezTo>
                <a:cubicBezTo>
                  <a:pt x="3984812" y="3610361"/>
                  <a:pt x="4055290" y="3768238"/>
                  <a:pt x="4068244" y="3861749"/>
                </a:cubicBezTo>
                <a:close/>
                <a:moveTo>
                  <a:pt x="3732493" y="3636593"/>
                </a:moveTo>
                <a:cubicBezTo>
                  <a:pt x="3732493" y="3621857"/>
                  <a:pt x="3735731" y="3608782"/>
                  <a:pt x="3742208" y="3597731"/>
                </a:cubicBezTo>
                <a:cubicBezTo>
                  <a:pt x="3735731" y="3608742"/>
                  <a:pt x="3732452" y="3621857"/>
                  <a:pt x="3732493" y="3636593"/>
                </a:cubicBezTo>
                <a:close/>
                <a:moveTo>
                  <a:pt x="3758482" y="3733343"/>
                </a:moveTo>
                <a:cubicBezTo>
                  <a:pt x="3749212" y="3710633"/>
                  <a:pt x="3741642" y="3687518"/>
                  <a:pt x="3736136" y="3664727"/>
                </a:cubicBezTo>
                <a:cubicBezTo>
                  <a:pt x="3741682" y="3687518"/>
                  <a:pt x="3749252" y="3710633"/>
                  <a:pt x="3758482" y="3733343"/>
                </a:cubicBezTo>
                <a:close/>
                <a:moveTo>
                  <a:pt x="3855880" y="3888831"/>
                </a:moveTo>
                <a:lnTo>
                  <a:pt x="3851224" y="3883609"/>
                </a:lnTo>
                <a:cubicBezTo>
                  <a:pt x="3825033" y="3854584"/>
                  <a:pt x="3801271" y="3819932"/>
                  <a:pt x="3781637" y="3782811"/>
                </a:cubicBezTo>
                <a:cubicBezTo>
                  <a:pt x="3801271" y="3819932"/>
                  <a:pt x="3825033" y="3854584"/>
                  <a:pt x="3851224" y="3883609"/>
                </a:cubicBezTo>
                <a:lnTo>
                  <a:pt x="3855880" y="3888831"/>
                </a:lnTo>
                <a:close/>
                <a:moveTo>
                  <a:pt x="3996390" y="3959633"/>
                </a:moveTo>
                <a:cubicBezTo>
                  <a:pt x="3990804" y="3960524"/>
                  <a:pt x="3984853" y="3961090"/>
                  <a:pt x="3978578" y="3961374"/>
                </a:cubicBezTo>
                <a:cubicBezTo>
                  <a:pt x="3984853" y="3961090"/>
                  <a:pt x="3990804" y="3960524"/>
                  <a:pt x="3996390" y="3959633"/>
                </a:cubicBezTo>
                <a:close/>
                <a:moveTo>
                  <a:pt x="4057760" y="3863166"/>
                </a:moveTo>
                <a:cubicBezTo>
                  <a:pt x="4044846" y="3770100"/>
                  <a:pt x="3973680" y="3617000"/>
                  <a:pt x="3887091" y="3579109"/>
                </a:cubicBezTo>
                <a:cubicBezTo>
                  <a:pt x="3866445" y="3570042"/>
                  <a:pt x="3844181" y="3565265"/>
                  <a:pt x="3822685" y="3565265"/>
                </a:cubicBezTo>
                <a:cubicBezTo>
                  <a:pt x="3791069" y="3565265"/>
                  <a:pt x="3765687" y="3575426"/>
                  <a:pt x="3751155" y="3593885"/>
                </a:cubicBezTo>
                <a:cubicBezTo>
                  <a:pt x="3737755" y="3610928"/>
                  <a:pt x="3734314" y="3635014"/>
                  <a:pt x="3741237" y="3663432"/>
                </a:cubicBezTo>
                <a:cubicBezTo>
                  <a:pt x="3760061" y="3740913"/>
                  <a:pt x="3802606" y="3821916"/>
                  <a:pt x="3855111" y="3880007"/>
                </a:cubicBezTo>
                <a:lnTo>
                  <a:pt x="3863085" y="3888912"/>
                </a:lnTo>
                <a:cubicBezTo>
                  <a:pt x="3894053" y="3923524"/>
                  <a:pt x="3923281" y="3956192"/>
                  <a:pt x="3972628" y="3956192"/>
                </a:cubicBezTo>
                <a:lnTo>
                  <a:pt x="3972628" y="3956192"/>
                </a:lnTo>
                <a:cubicBezTo>
                  <a:pt x="3974287" y="3956192"/>
                  <a:pt x="3975987" y="3956192"/>
                  <a:pt x="3977688" y="3956071"/>
                </a:cubicBezTo>
                <a:cubicBezTo>
                  <a:pt x="4008251" y="3954856"/>
                  <a:pt x="4030556" y="3946031"/>
                  <a:pt x="4044036" y="3929920"/>
                </a:cubicBezTo>
                <a:cubicBezTo>
                  <a:pt x="4057112" y="3914254"/>
                  <a:pt x="4061727" y="3891786"/>
                  <a:pt x="4057719" y="3863085"/>
                </a:cubicBezTo>
                <a:close/>
                <a:moveTo>
                  <a:pt x="4063022" y="3862438"/>
                </a:moveTo>
                <a:cubicBezTo>
                  <a:pt x="4050190" y="3770140"/>
                  <a:pt x="3980926" y="3614409"/>
                  <a:pt x="3889236" y="3574252"/>
                </a:cubicBezTo>
                <a:cubicBezTo>
                  <a:pt x="3882354" y="3571256"/>
                  <a:pt x="3875311" y="3568746"/>
                  <a:pt x="3868186" y="3566682"/>
                </a:cubicBezTo>
                <a:cubicBezTo>
                  <a:pt x="3875311" y="3568746"/>
                  <a:pt x="3882354" y="3571256"/>
                  <a:pt x="3889236" y="3574252"/>
                </a:cubicBezTo>
                <a:cubicBezTo>
                  <a:pt x="3977485" y="3612871"/>
                  <a:pt x="4049947" y="3768116"/>
                  <a:pt x="4063022" y="3862438"/>
                </a:cubicBezTo>
                <a:cubicBezTo>
                  <a:pt x="4064965" y="3876404"/>
                  <a:pt x="4064925" y="3889034"/>
                  <a:pt x="4062941" y="3900247"/>
                </a:cubicBezTo>
                <a:cubicBezTo>
                  <a:pt x="4064925" y="3889034"/>
                  <a:pt x="4064965" y="3876444"/>
                  <a:pt x="4063022" y="3862438"/>
                </a:cubicBezTo>
                <a:close/>
                <a:moveTo>
                  <a:pt x="2108668" y="108773"/>
                </a:moveTo>
                <a:cubicBezTo>
                  <a:pt x="2144211" y="165083"/>
                  <a:pt x="2137248" y="225076"/>
                  <a:pt x="2089602" y="273410"/>
                </a:cubicBezTo>
                <a:cubicBezTo>
                  <a:pt x="2057338" y="306119"/>
                  <a:pt x="2009287" y="325631"/>
                  <a:pt x="1961033" y="325631"/>
                </a:cubicBezTo>
                <a:cubicBezTo>
                  <a:pt x="1930348" y="325631"/>
                  <a:pt x="1901647" y="317737"/>
                  <a:pt x="1878047" y="302759"/>
                </a:cubicBezTo>
                <a:cubicBezTo>
                  <a:pt x="1846917" y="283045"/>
                  <a:pt x="1823599" y="254506"/>
                  <a:pt x="1810605" y="220137"/>
                </a:cubicBezTo>
                <a:cubicBezTo>
                  <a:pt x="1798663" y="188562"/>
                  <a:pt x="1796153" y="153464"/>
                  <a:pt x="1803642" y="121241"/>
                </a:cubicBezTo>
                <a:cubicBezTo>
                  <a:pt x="1815584" y="69749"/>
                  <a:pt x="1857077" y="14695"/>
                  <a:pt x="1937676" y="14695"/>
                </a:cubicBezTo>
                <a:cubicBezTo>
                  <a:pt x="1944315" y="14695"/>
                  <a:pt x="1951196" y="15100"/>
                  <a:pt x="1958119" y="15828"/>
                </a:cubicBezTo>
                <a:cubicBezTo>
                  <a:pt x="2018152" y="22508"/>
                  <a:pt x="2077295" y="58941"/>
                  <a:pt x="2108709" y="108733"/>
                </a:cubicBezTo>
                <a:close/>
                <a:moveTo>
                  <a:pt x="1823680" y="236370"/>
                </a:moveTo>
                <a:cubicBezTo>
                  <a:pt x="1820644" y="230541"/>
                  <a:pt x="1817932" y="224509"/>
                  <a:pt x="1815544" y="218275"/>
                </a:cubicBezTo>
                <a:cubicBezTo>
                  <a:pt x="1803966" y="187671"/>
                  <a:pt x="1801537" y="153626"/>
                  <a:pt x="1808783" y="122456"/>
                </a:cubicBezTo>
                <a:cubicBezTo>
                  <a:pt x="1811010" y="112943"/>
                  <a:pt x="1814248" y="103268"/>
                  <a:pt x="1818620" y="93917"/>
                </a:cubicBezTo>
                <a:cubicBezTo>
                  <a:pt x="1814248" y="103268"/>
                  <a:pt x="1811010" y="112943"/>
                  <a:pt x="1808783" y="122456"/>
                </a:cubicBezTo>
                <a:cubicBezTo>
                  <a:pt x="1801537" y="153626"/>
                  <a:pt x="1803966" y="187671"/>
                  <a:pt x="1815544" y="218275"/>
                </a:cubicBezTo>
                <a:cubicBezTo>
                  <a:pt x="1817892" y="224509"/>
                  <a:pt x="1820604" y="230541"/>
                  <a:pt x="1823680" y="236370"/>
                </a:cubicBezTo>
                <a:close/>
                <a:moveTo>
                  <a:pt x="1959900" y="320328"/>
                </a:moveTo>
                <a:cubicBezTo>
                  <a:pt x="1930672" y="320126"/>
                  <a:pt x="1903348" y="312515"/>
                  <a:pt x="1880880" y="298306"/>
                </a:cubicBezTo>
                <a:cubicBezTo>
                  <a:pt x="1903348" y="312556"/>
                  <a:pt x="1930672" y="320166"/>
                  <a:pt x="1959900" y="320328"/>
                </a:cubicBezTo>
                <a:close/>
                <a:moveTo>
                  <a:pt x="2012849" y="312677"/>
                </a:moveTo>
                <a:cubicBezTo>
                  <a:pt x="1996130" y="317697"/>
                  <a:pt x="1978602" y="320328"/>
                  <a:pt x="1961033" y="320328"/>
                </a:cubicBezTo>
                <a:lnTo>
                  <a:pt x="1961033" y="320328"/>
                </a:lnTo>
                <a:cubicBezTo>
                  <a:pt x="1978602" y="320328"/>
                  <a:pt x="1996130" y="317656"/>
                  <a:pt x="2012849" y="312677"/>
                </a:cubicBezTo>
                <a:close/>
                <a:moveTo>
                  <a:pt x="2123282" y="203742"/>
                </a:moveTo>
                <a:cubicBezTo>
                  <a:pt x="2118344" y="227019"/>
                  <a:pt x="2105794" y="249445"/>
                  <a:pt x="2085796" y="269686"/>
                </a:cubicBezTo>
                <a:cubicBezTo>
                  <a:pt x="2077984" y="277620"/>
                  <a:pt x="2069199" y="284745"/>
                  <a:pt x="2059686" y="290979"/>
                </a:cubicBezTo>
                <a:cubicBezTo>
                  <a:pt x="2069199" y="284745"/>
                  <a:pt x="2077984" y="277620"/>
                  <a:pt x="2085796" y="269686"/>
                </a:cubicBezTo>
                <a:cubicBezTo>
                  <a:pt x="2105794" y="249405"/>
                  <a:pt x="2118303" y="227019"/>
                  <a:pt x="2123282" y="203742"/>
                </a:cubicBezTo>
                <a:close/>
                <a:moveTo>
                  <a:pt x="2099722" y="114440"/>
                </a:moveTo>
                <a:cubicBezTo>
                  <a:pt x="2069968" y="67280"/>
                  <a:pt x="2013902" y="32749"/>
                  <a:pt x="1956945" y="26434"/>
                </a:cubicBezTo>
                <a:cubicBezTo>
                  <a:pt x="1950427" y="25706"/>
                  <a:pt x="1943910" y="25341"/>
                  <a:pt x="1937676" y="25341"/>
                </a:cubicBezTo>
                <a:cubicBezTo>
                  <a:pt x="1863271" y="25341"/>
                  <a:pt x="1824976" y="76145"/>
                  <a:pt x="1813965" y="123711"/>
                </a:cubicBezTo>
                <a:cubicBezTo>
                  <a:pt x="1806962" y="153869"/>
                  <a:pt x="1809269" y="186821"/>
                  <a:pt x="1820523" y="216453"/>
                </a:cubicBezTo>
                <a:cubicBezTo>
                  <a:pt x="1832708" y="248636"/>
                  <a:pt x="1854568" y="275394"/>
                  <a:pt x="1883714" y="293853"/>
                </a:cubicBezTo>
                <a:cubicBezTo>
                  <a:pt x="1905655" y="307738"/>
                  <a:pt x="1932373" y="315066"/>
                  <a:pt x="1961033" y="315066"/>
                </a:cubicBezTo>
                <a:cubicBezTo>
                  <a:pt x="2006494" y="315066"/>
                  <a:pt x="2051711" y="296728"/>
                  <a:pt x="2082032" y="266002"/>
                </a:cubicBezTo>
                <a:cubicBezTo>
                  <a:pt x="2125954" y="221473"/>
                  <a:pt x="2132390" y="166257"/>
                  <a:pt x="2099722" y="114440"/>
                </a:cubicBezTo>
                <a:close/>
                <a:moveTo>
                  <a:pt x="1955852" y="137717"/>
                </a:moveTo>
                <a:lnTo>
                  <a:pt x="1950549" y="137717"/>
                </a:lnTo>
                <a:lnTo>
                  <a:pt x="1950549" y="166864"/>
                </a:lnTo>
                <a:lnTo>
                  <a:pt x="1921402" y="166864"/>
                </a:lnTo>
                <a:lnTo>
                  <a:pt x="1921402" y="172167"/>
                </a:lnTo>
                <a:lnTo>
                  <a:pt x="1950549" y="172167"/>
                </a:lnTo>
                <a:lnTo>
                  <a:pt x="1950549" y="201313"/>
                </a:lnTo>
                <a:lnTo>
                  <a:pt x="1955852" y="201313"/>
                </a:lnTo>
                <a:lnTo>
                  <a:pt x="1955852" y="172167"/>
                </a:lnTo>
                <a:lnTo>
                  <a:pt x="1984998" y="172167"/>
                </a:lnTo>
                <a:lnTo>
                  <a:pt x="1984998" y="166864"/>
                </a:lnTo>
                <a:lnTo>
                  <a:pt x="1955852" y="166864"/>
                </a:lnTo>
                <a:lnTo>
                  <a:pt x="1955852" y="137717"/>
                </a:lnTo>
                <a:close/>
                <a:moveTo>
                  <a:pt x="4136212" y="4100225"/>
                </a:moveTo>
                <a:cubicBezTo>
                  <a:pt x="4113300" y="4107592"/>
                  <a:pt x="4092169" y="4108523"/>
                  <a:pt x="4076300" y="4108523"/>
                </a:cubicBezTo>
                <a:cubicBezTo>
                  <a:pt x="4068244" y="4108523"/>
                  <a:pt x="4060269" y="4108240"/>
                  <a:pt x="4052295" y="4107956"/>
                </a:cubicBezTo>
                <a:cubicBezTo>
                  <a:pt x="4002867" y="4106135"/>
                  <a:pt x="3962265" y="4090266"/>
                  <a:pt x="3915266" y="4071847"/>
                </a:cubicBezTo>
                <a:lnTo>
                  <a:pt x="3900773" y="4066180"/>
                </a:lnTo>
                <a:cubicBezTo>
                  <a:pt x="3804590" y="4028896"/>
                  <a:pt x="3745164" y="3935587"/>
                  <a:pt x="3712252" y="3863855"/>
                </a:cubicBezTo>
                <a:cubicBezTo>
                  <a:pt x="3710107" y="3859199"/>
                  <a:pt x="3708164" y="3854260"/>
                  <a:pt x="3706180" y="3849281"/>
                </a:cubicBezTo>
                <a:cubicBezTo>
                  <a:pt x="3703387" y="3842237"/>
                  <a:pt x="3700472" y="3834951"/>
                  <a:pt x="3697031" y="3828514"/>
                </a:cubicBezTo>
                <a:cubicBezTo>
                  <a:pt x="3694319" y="3823454"/>
                  <a:pt x="3691242" y="3818597"/>
                  <a:pt x="3688247" y="3813901"/>
                </a:cubicBezTo>
                <a:cubicBezTo>
                  <a:pt x="3682984" y="3805683"/>
                  <a:pt x="3677560" y="3797182"/>
                  <a:pt x="3673957" y="3787143"/>
                </a:cubicBezTo>
                <a:cubicBezTo>
                  <a:pt x="3662096" y="3754272"/>
                  <a:pt x="3648778" y="3723668"/>
                  <a:pt x="3632099" y="3690797"/>
                </a:cubicBezTo>
                <a:cubicBezTo>
                  <a:pt x="3623679" y="3674200"/>
                  <a:pt x="3614328" y="3658129"/>
                  <a:pt x="3605260" y="3642503"/>
                </a:cubicBezTo>
                <a:cubicBezTo>
                  <a:pt x="3597043" y="3628375"/>
                  <a:pt x="3588582" y="3613802"/>
                  <a:pt x="3580891" y="3598986"/>
                </a:cubicBezTo>
                <a:cubicBezTo>
                  <a:pt x="3568260" y="3574494"/>
                  <a:pt x="3563119" y="3552999"/>
                  <a:pt x="3565629" y="3535066"/>
                </a:cubicBezTo>
                <a:cubicBezTo>
                  <a:pt x="3567046" y="3524784"/>
                  <a:pt x="3572187" y="3515756"/>
                  <a:pt x="3577166" y="3507012"/>
                </a:cubicBezTo>
                <a:cubicBezTo>
                  <a:pt x="3580081" y="3501871"/>
                  <a:pt x="3582874" y="3497013"/>
                  <a:pt x="3584696" y="3492196"/>
                </a:cubicBezTo>
                <a:lnTo>
                  <a:pt x="3585465" y="3490172"/>
                </a:lnTo>
                <a:cubicBezTo>
                  <a:pt x="3590849" y="3476044"/>
                  <a:pt x="3595140" y="3464912"/>
                  <a:pt x="3603155" y="3456573"/>
                </a:cubicBezTo>
                <a:cubicBezTo>
                  <a:pt x="3628820" y="3430017"/>
                  <a:pt x="3664282" y="3414756"/>
                  <a:pt x="3705694" y="3412448"/>
                </a:cubicBezTo>
                <a:cubicBezTo>
                  <a:pt x="3758279" y="3409493"/>
                  <a:pt x="3821187" y="3427386"/>
                  <a:pt x="3871262" y="3458961"/>
                </a:cubicBezTo>
                <a:cubicBezTo>
                  <a:pt x="3890896" y="3471348"/>
                  <a:pt x="3910975" y="3485841"/>
                  <a:pt x="3930932" y="3502074"/>
                </a:cubicBezTo>
                <a:cubicBezTo>
                  <a:pt x="3954047" y="3520857"/>
                  <a:pt x="3973883" y="3542474"/>
                  <a:pt x="3997402" y="3568787"/>
                </a:cubicBezTo>
                <a:cubicBezTo>
                  <a:pt x="4036062" y="3611859"/>
                  <a:pt x="4066342" y="3647401"/>
                  <a:pt x="4092776" y="3680758"/>
                </a:cubicBezTo>
                <a:cubicBezTo>
                  <a:pt x="4125323" y="3721846"/>
                  <a:pt x="4155036" y="3766457"/>
                  <a:pt x="4181106" y="3813253"/>
                </a:cubicBezTo>
                <a:cubicBezTo>
                  <a:pt x="4193534" y="3835558"/>
                  <a:pt x="4211386" y="3869036"/>
                  <a:pt x="4223328" y="3902190"/>
                </a:cubicBezTo>
                <a:cubicBezTo>
                  <a:pt x="4244702" y="3961657"/>
                  <a:pt x="4241140" y="4011490"/>
                  <a:pt x="4212682" y="4050271"/>
                </a:cubicBezTo>
                <a:cubicBezTo>
                  <a:pt x="4196651" y="4072131"/>
                  <a:pt x="4170905" y="4088890"/>
                  <a:pt x="4136172" y="4100103"/>
                </a:cubicBezTo>
                <a:close/>
                <a:moveTo>
                  <a:pt x="4208431" y="4047275"/>
                </a:moveTo>
                <a:cubicBezTo>
                  <a:pt x="4235756" y="4009992"/>
                  <a:pt x="4239116" y="3961819"/>
                  <a:pt x="4218349" y="3904093"/>
                </a:cubicBezTo>
                <a:cubicBezTo>
                  <a:pt x="4206569" y="3871303"/>
                  <a:pt x="4188838" y="3838068"/>
                  <a:pt x="4176491" y="3815965"/>
                </a:cubicBezTo>
                <a:cubicBezTo>
                  <a:pt x="4150583" y="3769412"/>
                  <a:pt x="4121032" y="3725044"/>
                  <a:pt x="4088647" y="3684158"/>
                </a:cubicBezTo>
                <a:cubicBezTo>
                  <a:pt x="4062294" y="3650923"/>
                  <a:pt x="4032054" y="3615421"/>
                  <a:pt x="3993475" y="3572430"/>
                </a:cubicBezTo>
                <a:cubicBezTo>
                  <a:pt x="3970118" y="3546279"/>
                  <a:pt x="3950444" y="3524824"/>
                  <a:pt x="3927612" y="3506284"/>
                </a:cubicBezTo>
                <a:cubicBezTo>
                  <a:pt x="3907817" y="3490172"/>
                  <a:pt x="3887900" y="3475801"/>
                  <a:pt x="3868469" y="3463535"/>
                </a:cubicBezTo>
                <a:cubicBezTo>
                  <a:pt x="3822807" y="3434713"/>
                  <a:pt x="3766214" y="3417508"/>
                  <a:pt x="3717191" y="3417508"/>
                </a:cubicBezTo>
                <a:cubicBezTo>
                  <a:pt x="3713426" y="3417508"/>
                  <a:pt x="3709702" y="3417630"/>
                  <a:pt x="3706018" y="3417832"/>
                </a:cubicBezTo>
                <a:cubicBezTo>
                  <a:pt x="3665942" y="3420018"/>
                  <a:pt x="3631694" y="3434713"/>
                  <a:pt x="3606961" y="3460337"/>
                </a:cubicBezTo>
                <a:cubicBezTo>
                  <a:pt x="3599674" y="3467907"/>
                  <a:pt x="3595585" y="3478595"/>
                  <a:pt x="3590404" y="3492156"/>
                </a:cubicBezTo>
                <a:lnTo>
                  <a:pt x="3589634" y="3494180"/>
                </a:lnTo>
                <a:cubicBezTo>
                  <a:pt x="3587651" y="3499402"/>
                  <a:pt x="3584777" y="3504381"/>
                  <a:pt x="3581741" y="3509724"/>
                </a:cubicBezTo>
                <a:cubicBezTo>
                  <a:pt x="3577004" y="3518023"/>
                  <a:pt x="3572106" y="3526646"/>
                  <a:pt x="3570811" y="3535875"/>
                </a:cubicBezTo>
                <a:cubicBezTo>
                  <a:pt x="3568463" y="3552675"/>
                  <a:pt x="3573401" y="3573118"/>
                  <a:pt x="3585546" y="3596638"/>
                </a:cubicBezTo>
                <a:cubicBezTo>
                  <a:pt x="3593197" y="3611332"/>
                  <a:pt x="3601617" y="3625865"/>
                  <a:pt x="3609794" y="3639953"/>
                </a:cubicBezTo>
                <a:cubicBezTo>
                  <a:pt x="3618862" y="3655619"/>
                  <a:pt x="3628294" y="3671771"/>
                  <a:pt x="3636755" y="3688490"/>
                </a:cubicBezTo>
                <a:cubicBezTo>
                  <a:pt x="3653554" y="3721522"/>
                  <a:pt x="3666913" y="3752329"/>
                  <a:pt x="3678855" y="3785402"/>
                </a:cubicBezTo>
                <a:cubicBezTo>
                  <a:pt x="3682256" y="3794874"/>
                  <a:pt x="3687316" y="3802768"/>
                  <a:pt x="3692619" y="3811148"/>
                </a:cubicBezTo>
                <a:cubicBezTo>
                  <a:pt x="3695655" y="3815925"/>
                  <a:pt x="3698812" y="3820863"/>
                  <a:pt x="3701606" y="3826085"/>
                </a:cubicBezTo>
                <a:cubicBezTo>
                  <a:pt x="3705209" y="3832805"/>
                  <a:pt x="3708123" y="3840213"/>
                  <a:pt x="3710997" y="3847419"/>
                </a:cubicBezTo>
                <a:cubicBezTo>
                  <a:pt x="3712940" y="3852277"/>
                  <a:pt x="3714843" y="3857134"/>
                  <a:pt x="3716948" y="3861709"/>
                </a:cubicBezTo>
                <a:cubicBezTo>
                  <a:pt x="3749455" y="3932551"/>
                  <a:pt x="3808031" y="4024646"/>
                  <a:pt x="3902555" y="4061281"/>
                </a:cubicBezTo>
                <a:lnTo>
                  <a:pt x="3917047" y="4066949"/>
                </a:lnTo>
                <a:cubicBezTo>
                  <a:pt x="3963600" y="4085165"/>
                  <a:pt x="4003798" y="4100913"/>
                  <a:pt x="4052335" y="4102694"/>
                </a:cubicBezTo>
                <a:cubicBezTo>
                  <a:pt x="4060229" y="4102977"/>
                  <a:pt x="4068163" y="4103261"/>
                  <a:pt x="4076138" y="4103261"/>
                </a:cubicBezTo>
                <a:cubicBezTo>
                  <a:pt x="4091602" y="4103261"/>
                  <a:pt x="4112247" y="4102329"/>
                  <a:pt x="4134431" y="4095205"/>
                </a:cubicBezTo>
                <a:cubicBezTo>
                  <a:pt x="4168071" y="4084356"/>
                  <a:pt x="4192927" y="4068244"/>
                  <a:pt x="4208269" y="4047316"/>
                </a:cubicBezTo>
                <a:close/>
                <a:moveTo>
                  <a:pt x="2724469" y="29916"/>
                </a:moveTo>
                <a:cubicBezTo>
                  <a:pt x="2729084" y="70721"/>
                  <a:pt x="2733254" y="110838"/>
                  <a:pt x="2733375" y="153464"/>
                </a:cubicBezTo>
                <a:cubicBezTo>
                  <a:pt x="2733496" y="189898"/>
                  <a:pt x="2720178" y="219368"/>
                  <a:pt x="2706050" y="250579"/>
                </a:cubicBezTo>
                <a:cubicBezTo>
                  <a:pt x="2703459" y="256287"/>
                  <a:pt x="2700828" y="262116"/>
                  <a:pt x="2698278" y="268026"/>
                </a:cubicBezTo>
                <a:cubicBezTo>
                  <a:pt x="2683178" y="302719"/>
                  <a:pt x="2666055" y="342026"/>
                  <a:pt x="2662897" y="382993"/>
                </a:cubicBezTo>
                <a:cubicBezTo>
                  <a:pt x="2661845" y="397040"/>
                  <a:pt x="2661035" y="411087"/>
                  <a:pt x="2660185" y="425134"/>
                </a:cubicBezTo>
                <a:cubicBezTo>
                  <a:pt x="2659335" y="439545"/>
                  <a:pt x="2658444" y="453957"/>
                  <a:pt x="2657392" y="468328"/>
                </a:cubicBezTo>
                <a:cubicBezTo>
                  <a:pt x="2656947" y="473995"/>
                  <a:pt x="2656744" y="480067"/>
                  <a:pt x="2656542" y="486301"/>
                </a:cubicBezTo>
                <a:cubicBezTo>
                  <a:pt x="2655732" y="509618"/>
                  <a:pt x="2654841" y="536093"/>
                  <a:pt x="2640835" y="554107"/>
                </a:cubicBezTo>
                <a:cubicBezTo>
                  <a:pt x="2625331" y="574105"/>
                  <a:pt x="2602013" y="591795"/>
                  <a:pt x="2581530" y="599163"/>
                </a:cubicBezTo>
                <a:cubicBezTo>
                  <a:pt x="2555662" y="608433"/>
                  <a:pt x="2526111" y="612765"/>
                  <a:pt x="2488504" y="612765"/>
                </a:cubicBezTo>
                <a:cubicBezTo>
                  <a:pt x="2466320" y="612765"/>
                  <a:pt x="2443853" y="611267"/>
                  <a:pt x="2422115" y="609850"/>
                </a:cubicBezTo>
                <a:cubicBezTo>
                  <a:pt x="2413492" y="609283"/>
                  <a:pt x="2404910" y="608717"/>
                  <a:pt x="2396490" y="608271"/>
                </a:cubicBezTo>
                <a:lnTo>
                  <a:pt x="2382079" y="607462"/>
                </a:lnTo>
                <a:cubicBezTo>
                  <a:pt x="2353337" y="605842"/>
                  <a:pt x="2320750" y="603980"/>
                  <a:pt x="2288284" y="603980"/>
                </a:cubicBezTo>
                <a:cubicBezTo>
                  <a:pt x="2230639" y="603980"/>
                  <a:pt x="2186757" y="609729"/>
                  <a:pt x="2150162" y="622035"/>
                </a:cubicBezTo>
                <a:cubicBezTo>
                  <a:pt x="2085068" y="643935"/>
                  <a:pt x="2043979" y="692918"/>
                  <a:pt x="2004227" y="740321"/>
                </a:cubicBezTo>
                <a:cubicBezTo>
                  <a:pt x="1996616" y="749389"/>
                  <a:pt x="1989087" y="758376"/>
                  <a:pt x="1981436" y="767079"/>
                </a:cubicBezTo>
                <a:lnTo>
                  <a:pt x="1978157" y="770884"/>
                </a:lnTo>
                <a:cubicBezTo>
                  <a:pt x="1949901" y="803350"/>
                  <a:pt x="1920714" y="836909"/>
                  <a:pt x="1873918" y="836909"/>
                </a:cubicBezTo>
                <a:cubicBezTo>
                  <a:pt x="1870598" y="836909"/>
                  <a:pt x="1867198" y="836747"/>
                  <a:pt x="1863757" y="836383"/>
                </a:cubicBezTo>
                <a:cubicBezTo>
                  <a:pt x="1812791" y="831363"/>
                  <a:pt x="1748142" y="784931"/>
                  <a:pt x="1717093" y="754975"/>
                </a:cubicBezTo>
                <a:cubicBezTo>
                  <a:pt x="1710211" y="748336"/>
                  <a:pt x="1705758" y="740443"/>
                  <a:pt x="1701063" y="732144"/>
                </a:cubicBezTo>
                <a:cubicBezTo>
                  <a:pt x="1698877" y="728298"/>
                  <a:pt x="1696691" y="724412"/>
                  <a:pt x="1694262" y="720688"/>
                </a:cubicBezTo>
                <a:cubicBezTo>
                  <a:pt x="1689890" y="713968"/>
                  <a:pt x="1684668" y="707977"/>
                  <a:pt x="1679608" y="702147"/>
                </a:cubicBezTo>
                <a:cubicBezTo>
                  <a:pt x="1675640" y="697613"/>
                  <a:pt x="1671592" y="692918"/>
                  <a:pt x="1667989" y="687979"/>
                </a:cubicBezTo>
                <a:cubicBezTo>
                  <a:pt x="1648761" y="661423"/>
                  <a:pt x="1630504" y="633248"/>
                  <a:pt x="1615162" y="609243"/>
                </a:cubicBezTo>
                <a:cubicBezTo>
                  <a:pt x="1587837" y="566454"/>
                  <a:pt x="1567879" y="522856"/>
                  <a:pt x="1546748" y="476748"/>
                </a:cubicBezTo>
                <a:cubicBezTo>
                  <a:pt x="1543631" y="469906"/>
                  <a:pt x="1540474" y="463065"/>
                  <a:pt x="1537275" y="456183"/>
                </a:cubicBezTo>
                <a:cubicBezTo>
                  <a:pt x="1519545" y="418131"/>
                  <a:pt x="1500923" y="383600"/>
                  <a:pt x="1481978" y="353604"/>
                </a:cubicBezTo>
                <a:cubicBezTo>
                  <a:pt x="1470360" y="335185"/>
                  <a:pt x="1458458" y="318264"/>
                  <a:pt x="1446598" y="303286"/>
                </a:cubicBezTo>
                <a:cubicBezTo>
                  <a:pt x="1433401" y="286486"/>
                  <a:pt x="1419313" y="270091"/>
                  <a:pt x="1405711" y="254222"/>
                </a:cubicBezTo>
                <a:cubicBezTo>
                  <a:pt x="1375755" y="219246"/>
                  <a:pt x="1347459" y="186254"/>
                  <a:pt x="1326530" y="148647"/>
                </a:cubicBezTo>
                <a:lnTo>
                  <a:pt x="1324142" y="144316"/>
                </a:lnTo>
                <a:cubicBezTo>
                  <a:pt x="1299934" y="100839"/>
                  <a:pt x="1272528" y="51573"/>
                  <a:pt x="1260303" y="3643"/>
                </a:cubicBezTo>
                <a:cubicBezTo>
                  <a:pt x="1260019" y="2510"/>
                  <a:pt x="1259817" y="1376"/>
                  <a:pt x="1259534" y="243"/>
                </a:cubicBezTo>
                <a:lnTo>
                  <a:pt x="1254109" y="243"/>
                </a:lnTo>
                <a:cubicBezTo>
                  <a:pt x="1254474" y="1822"/>
                  <a:pt x="1254797" y="3400"/>
                  <a:pt x="1255162" y="4939"/>
                </a:cubicBezTo>
                <a:cubicBezTo>
                  <a:pt x="1267549" y="53516"/>
                  <a:pt x="1295157" y="103106"/>
                  <a:pt x="1319527" y="146906"/>
                </a:cubicBezTo>
                <a:lnTo>
                  <a:pt x="1321915" y="151238"/>
                </a:lnTo>
                <a:cubicBezTo>
                  <a:pt x="1343087" y="189331"/>
                  <a:pt x="1371545" y="222525"/>
                  <a:pt x="1401704" y="257704"/>
                </a:cubicBezTo>
                <a:cubicBezTo>
                  <a:pt x="1415265" y="273532"/>
                  <a:pt x="1429312" y="289886"/>
                  <a:pt x="1442428" y="306605"/>
                </a:cubicBezTo>
                <a:cubicBezTo>
                  <a:pt x="1454167" y="321421"/>
                  <a:pt x="1465948" y="338180"/>
                  <a:pt x="1477485" y="356437"/>
                </a:cubicBezTo>
                <a:cubicBezTo>
                  <a:pt x="1496308" y="386272"/>
                  <a:pt x="1514808" y="420560"/>
                  <a:pt x="1532458" y="458450"/>
                </a:cubicBezTo>
                <a:cubicBezTo>
                  <a:pt x="1535616" y="465332"/>
                  <a:pt x="1538773" y="472173"/>
                  <a:pt x="1541890" y="479015"/>
                </a:cubicBezTo>
                <a:cubicBezTo>
                  <a:pt x="1563103" y="525325"/>
                  <a:pt x="1583141" y="569045"/>
                  <a:pt x="1610668" y="612158"/>
                </a:cubicBezTo>
                <a:cubicBezTo>
                  <a:pt x="1626051" y="636244"/>
                  <a:pt x="1644348" y="664459"/>
                  <a:pt x="1663658" y="691136"/>
                </a:cubicBezTo>
                <a:cubicBezTo>
                  <a:pt x="1667382" y="696278"/>
                  <a:pt x="1671552" y="701054"/>
                  <a:pt x="1675559" y="705710"/>
                </a:cubicBezTo>
                <a:cubicBezTo>
                  <a:pt x="1680498" y="711377"/>
                  <a:pt x="1685599" y="717247"/>
                  <a:pt x="1689728" y="723643"/>
                </a:cubicBezTo>
                <a:cubicBezTo>
                  <a:pt x="1692116" y="727286"/>
                  <a:pt x="1694221" y="731051"/>
                  <a:pt x="1696367" y="734816"/>
                </a:cubicBezTo>
                <a:cubicBezTo>
                  <a:pt x="1701063" y="743114"/>
                  <a:pt x="1705880" y="751696"/>
                  <a:pt x="1713329" y="758862"/>
                </a:cubicBezTo>
                <a:cubicBezTo>
                  <a:pt x="1744904" y="789344"/>
                  <a:pt x="1810848" y="836586"/>
                  <a:pt x="1863150" y="841767"/>
                </a:cubicBezTo>
                <a:cubicBezTo>
                  <a:pt x="1866752" y="842131"/>
                  <a:pt x="1870315" y="842293"/>
                  <a:pt x="1873796" y="842293"/>
                </a:cubicBezTo>
                <a:cubicBezTo>
                  <a:pt x="1922981" y="842293"/>
                  <a:pt x="1952977" y="807803"/>
                  <a:pt x="1982003" y="774487"/>
                </a:cubicBezTo>
                <a:lnTo>
                  <a:pt x="1985282" y="770723"/>
                </a:lnTo>
                <a:cubicBezTo>
                  <a:pt x="1992932" y="761979"/>
                  <a:pt x="2000503" y="752992"/>
                  <a:pt x="2008113" y="743883"/>
                </a:cubicBezTo>
                <a:cubicBezTo>
                  <a:pt x="2047420" y="697047"/>
                  <a:pt x="2088023" y="648672"/>
                  <a:pt x="2151700" y="627217"/>
                </a:cubicBezTo>
                <a:cubicBezTo>
                  <a:pt x="2187242" y="615275"/>
                  <a:pt x="2231893" y="609445"/>
                  <a:pt x="2288122" y="609445"/>
                </a:cubicBezTo>
                <a:cubicBezTo>
                  <a:pt x="2320426" y="609445"/>
                  <a:pt x="2352932" y="611307"/>
                  <a:pt x="2381593" y="612927"/>
                </a:cubicBezTo>
                <a:lnTo>
                  <a:pt x="2396045" y="613736"/>
                </a:lnTo>
                <a:cubicBezTo>
                  <a:pt x="2404465" y="614182"/>
                  <a:pt x="2413007" y="614748"/>
                  <a:pt x="2421629" y="615315"/>
                </a:cubicBezTo>
                <a:cubicBezTo>
                  <a:pt x="2443448" y="616732"/>
                  <a:pt x="2465996" y="618230"/>
                  <a:pt x="2488383" y="618230"/>
                </a:cubicBezTo>
                <a:lnTo>
                  <a:pt x="2488383" y="618230"/>
                </a:lnTo>
                <a:cubicBezTo>
                  <a:pt x="2526597" y="618230"/>
                  <a:pt x="2556715" y="613817"/>
                  <a:pt x="2583190" y="604304"/>
                </a:cubicBezTo>
                <a:cubicBezTo>
                  <a:pt x="2604564" y="596653"/>
                  <a:pt x="2628812" y="578275"/>
                  <a:pt x="2644883" y="557508"/>
                </a:cubicBezTo>
                <a:cubicBezTo>
                  <a:pt x="2659942" y="538117"/>
                  <a:pt x="2660873" y="510752"/>
                  <a:pt x="2661683" y="486625"/>
                </a:cubicBezTo>
                <a:cubicBezTo>
                  <a:pt x="2661885" y="480431"/>
                  <a:pt x="2662088" y="474481"/>
                  <a:pt x="2662533" y="468854"/>
                </a:cubicBezTo>
                <a:cubicBezTo>
                  <a:pt x="2663626" y="454443"/>
                  <a:pt x="2664476" y="439991"/>
                  <a:pt x="2665326" y="425579"/>
                </a:cubicBezTo>
                <a:cubicBezTo>
                  <a:pt x="2666176" y="411573"/>
                  <a:pt x="2667026" y="397526"/>
                  <a:pt x="2668038" y="383519"/>
                </a:cubicBezTo>
                <a:cubicBezTo>
                  <a:pt x="2671115" y="343443"/>
                  <a:pt x="2688036" y="304540"/>
                  <a:pt x="2702974" y="270253"/>
                </a:cubicBezTo>
                <a:cubicBezTo>
                  <a:pt x="2705524" y="264383"/>
                  <a:pt x="2708155" y="258594"/>
                  <a:pt x="2710746" y="252886"/>
                </a:cubicBezTo>
                <a:cubicBezTo>
                  <a:pt x="2725117" y="221149"/>
                  <a:pt x="2738678" y="191112"/>
                  <a:pt x="2738557" y="153545"/>
                </a:cubicBezTo>
                <a:cubicBezTo>
                  <a:pt x="2738435" y="110676"/>
                  <a:pt x="2734266" y="70356"/>
                  <a:pt x="2729610" y="29430"/>
                </a:cubicBezTo>
                <a:cubicBezTo>
                  <a:pt x="2728477" y="19269"/>
                  <a:pt x="2726291" y="9554"/>
                  <a:pt x="2723255" y="202"/>
                </a:cubicBezTo>
                <a:lnTo>
                  <a:pt x="2717668" y="202"/>
                </a:lnTo>
                <a:cubicBezTo>
                  <a:pt x="2720907" y="9716"/>
                  <a:pt x="2723174" y="19633"/>
                  <a:pt x="2724348" y="29997"/>
                </a:cubicBezTo>
                <a:close/>
                <a:moveTo>
                  <a:pt x="3648940" y="112052"/>
                </a:moveTo>
                <a:cubicBezTo>
                  <a:pt x="3649223" y="191395"/>
                  <a:pt x="3618498" y="253817"/>
                  <a:pt x="3585991" y="319883"/>
                </a:cubicBezTo>
                <a:cubicBezTo>
                  <a:pt x="3579028" y="334051"/>
                  <a:pt x="3571823" y="348706"/>
                  <a:pt x="3564860" y="363603"/>
                </a:cubicBezTo>
                <a:cubicBezTo>
                  <a:pt x="3525876" y="447277"/>
                  <a:pt x="3490698" y="529535"/>
                  <a:pt x="3488310" y="615882"/>
                </a:cubicBezTo>
                <a:cubicBezTo>
                  <a:pt x="3487176" y="657132"/>
                  <a:pt x="3487136" y="699152"/>
                  <a:pt x="3487136" y="739795"/>
                </a:cubicBezTo>
                <a:cubicBezTo>
                  <a:pt x="3487136" y="762019"/>
                  <a:pt x="3487136" y="784243"/>
                  <a:pt x="3486933" y="806468"/>
                </a:cubicBezTo>
                <a:cubicBezTo>
                  <a:pt x="3486812" y="818895"/>
                  <a:pt x="3487298" y="832092"/>
                  <a:pt x="3487824" y="846058"/>
                </a:cubicBezTo>
                <a:cubicBezTo>
                  <a:pt x="3489767" y="899574"/>
                  <a:pt x="3491994" y="960256"/>
                  <a:pt x="3460985" y="1000535"/>
                </a:cubicBezTo>
                <a:cubicBezTo>
                  <a:pt x="3432648" y="1037373"/>
                  <a:pt x="3380103" y="1081538"/>
                  <a:pt x="3326628" y="1097123"/>
                </a:cubicBezTo>
                <a:cubicBezTo>
                  <a:pt x="3283839" y="1109551"/>
                  <a:pt x="3236557" y="1115582"/>
                  <a:pt x="3182029" y="1115582"/>
                </a:cubicBezTo>
                <a:cubicBezTo>
                  <a:pt x="3108434" y="1115582"/>
                  <a:pt x="3033301" y="1104612"/>
                  <a:pt x="2960677" y="1093965"/>
                </a:cubicBezTo>
                <a:cubicBezTo>
                  <a:pt x="2941894" y="1091213"/>
                  <a:pt x="2923273" y="1088500"/>
                  <a:pt x="2905016" y="1086031"/>
                </a:cubicBezTo>
                <a:cubicBezTo>
                  <a:pt x="2813042" y="1073563"/>
                  <a:pt x="2698602" y="1058099"/>
                  <a:pt x="2587845" y="1058099"/>
                </a:cubicBezTo>
                <a:cubicBezTo>
                  <a:pt x="2495345" y="1058099"/>
                  <a:pt x="2419281" y="1068705"/>
                  <a:pt x="2355240" y="1090484"/>
                </a:cubicBezTo>
                <a:cubicBezTo>
                  <a:pt x="2208252" y="1140478"/>
                  <a:pt x="2123323" y="1262772"/>
                  <a:pt x="2041186" y="1381058"/>
                </a:cubicBezTo>
                <a:cubicBezTo>
                  <a:pt x="2027544" y="1400692"/>
                  <a:pt x="2013456" y="1421013"/>
                  <a:pt x="1999450" y="1440363"/>
                </a:cubicBezTo>
                <a:lnTo>
                  <a:pt x="1992528" y="1449957"/>
                </a:lnTo>
                <a:cubicBezTo>
                  <a:pt x="1933465" y="1531932"/>
                  <a:pt x="1872420" y="1616740"/>
                  <a:pt x="1765104" y="1616740"/>
                </a:cubicBezTo>
                <a:cubicBezTo>
                  <a:pt x="1758303" y="1616740"/>
                  <a:pt x="1751300" y="1616376"/>
                  <a:pt x="1744297" y="1615688"/>
                </a:cubicBezTo>
                <a:cubicBezTo>
                  <a:pt x="1636212" y="1605122"/>
                  <a:pt x="1491248" y="1495620"/>
                  <a:pt x="1422835" y="1421256"/>
                </a:cubicBezTo>
                <a:cubicBezTo>
                  <a:pt x="1408019" y="1405104"/>
                  <a:pt x="1398870" y="1385390"/>
                  <a:pt x="1390045" y="1366323"/>
                </a:cubicBezTo>
                <a:cubicBezTo>
                  <a:pt x="1385835" y="1357255"/>
                  <a:pt x="1381504" y="1347864"/>
                  <a:pt x="1376605" y="1338958"/>
                </a:cubicBezTo>
                <a:cubicBezTo>
                  <a:pt x="1367862" y="1323008"/>
                  <a:pt x="1356810" y="1308840"/>
                  <a:pt x="1346123" y="1295117"/>
                </a:cubicBezTo>
                <a:cubicBezTo>
                  <a:pt x="1337905" y="1284511"/>
                  <a:pt x="1329364" y="1273581"/>
                  <a:pt x="1322037" y="1261963"/>
                </a:cubicBezTo>
                <a:cubicBezTo>
                  <a:pt x="1285927" y="1204884"/>
                  <a:pt x="1247754" y="1143029"/>
                  <a:pt x="1213587" y="1077854"/>
                </a:cubicBezTo>
                <a:cubicBezTo>
                  <a:pt x="1178490" y="1010938"/>
                  <a:pt x="1153351" y="940379"/>
                  <a:pt x="1129022" y="872128"/>
                </a:cubicBezTo>
                <a:cubicBezTo>
                  <a:pt x="1115825" y="835047"/>
                  <a:pt x="1102143" y="796712"/>
                  <a:pt x="1087043" y="759307"/>
                </a:cubicBezTo>
                <a:cubicBezTo>
                  <a:pt x="1057451" y="686238"/>
                  <a:pt x="1019885" y="616772"/>
                  <a:pt x="978391" y="558317"/>
                </a:cubicBezTo>
                <a:cubicBezTo>
                  <a:pt x="953657" y="523504"/>
                  <a:pt x="927223" y="492050"/>
                  <a:pt x="899858" y="464927"/>
                </a:cubicBezTo>
                <a:cubicBezTo>
                  <a:pt x="862696" y="428049"/>
                  <a:pt x="820069" y="393397"/>
                  <a:pt x="778859" y="359838"/>
                </a:cubicBezTo>
                <a:cubicBezTo>
                  <a:pt x="714616" y="307577"/>
                  <a:pt x="648226" y="253534"/>
                  <a:pt x="599770" y="189290"/>
                </a:cubicBezTo>
                <a:cubicBezTo>
                  <a:pt x="561596" y="138648"/>
                  <a:pt x="515326" y="71976"/>
                  <a:pt x="476140" y="162"/>
                </a:cubicBezTo>
                <a:lnTo>
                  <a:pt x="470109" y="162"/>
                </a:lnTo>
                <a:cubicBezTo>
                  <a:pt x="509740" y="73231"/>
                  <a:pt x="556779" y="141077"/>
                  <a:pt x="595520" y="192488"/>
                </a:cubicBezTo>
                <a:cubicBezTo>
                  <a:pt x="644340" y="257258"/>
                  <a:pt x="711013" y="311503"/>
                  <a:pt x="775499" y="363967"/>
                </a:cubicBezTo>
                <a:cubicBezTo>
                  <a:pt x="816628" y="397445"/>
                  <a:pt x="859134" y="432016"/>
                  <a:pt x="896093" y="468692"/>
                </a:cubicBezTo>
                <a:cubicBezTo>
                  <a:pt x="923256" y="495612"/>
                  <a:pt x="949488" y="526823"/>
                  <a:pt x="974060" y="561394"/>
                </a:cubicBezTo>
                <a:cubicBezTo>
                  <a:pt x="1015351" y="619485"/>
                  <a:pt x="1052715" y="688627"/>
                  <a:pt x="1082104" y="761290"/>
                </a:cubicBezTo>
                <a:cubicBezTo>
                  <a:pt x="1097204" y="798574"/>
                  <a:pt x="1110806" y="836869"/>
                  <a:pt x="1124002" y="873869"/>
                </a:cubicBezTo>
                <a:cubicBezTo>
                  <a:pt x="1148372" y="942282"/>
                  <a:pt x="1173592" y="1013043"/>
                  <a:pt x="1208851" y="1080283"/>
                </a:cubicBezTo>
                <a:cubicBezTo>
                  <a:pt x="1243139" y="1145619"/>
                  <a:pt x="1281313" y="1207556"/>
                  <a:pt x="1317503" y="1264756"/>
                </a:cubicBezTo>
                <a:cubicBezTo>
                  <a:pt x="1324992" y="1276576"/>
                  <a:pt x="1333574" y="1287628"/>
                  <a:pt x="1341913" y="1298355"/>
                </a:cubicBezTo>
                <a:cubicBezTo>
                  <a:pt x="1352479" y="1311916"/>
                  <a:pt x="1363368" y="1325963"/>
                  <a:pt x="1371910" y="1341508"/>
                </a:cubicBezTo>
                <a:cubicBezTo>
                  <a:pt x="1376727" y="1350293"/>
                  <a:pt x="1381058" y="1359563"/>
                  <a:pt x="1385188" y="1368550"/>
                </a:cubicBezTo>
                <a:cubicBezTo>
                  <a:pt x="1394174" y="1387981"/>
                  <a:pt x="1403485" y="1408100"/>
                  <a:pt x="1418868" y="1424859"/>
                </a:cubicBezTo>
                <a:cubicBezTo>
                  <a:pt x="1487848" y="1499871"/>
                  <a:pt x="1634228" y="1610304"/>
                  <a:pt x="1743730" y="1620991"/>
                </a:cubicBezTo>
                <a:cubicBezTo>
                  <a:pt x="1750936" y="1621679"/>
                  <a:pt x="1758101" y="1622043"/>
                  <a:pt x="1765064" y="1622043"/>
                </a:cubicBezTo>
                <a:cubicBezTo>
                  <a:pt x="1875092" y="1622043"/>
                  <a:pt x="1936987" y="1536142"/>
                  <a:pt x="1996819" y="1453075"/>
                </a:cubicBezTo>
                <a:lnTo>
                  <a:pt x="2003741" y="1443480"/>
                </a:lnTo>
                <a:cubicBezTo>
                  <a:pt x="2017788" y="1424049"/>
                  <a:pt x="2031916" y="1403728"/>
                  <a:pt x="2045558" y="1384054"/>
                </a:cubicBezTo>
                <a:cubicBezTo>
                  <a:pt x="2127209" y="1266496"/>
                  <a:pt x="2211653" y="1144931"/>
                  <a:pt x="2356980" y="1095504"/>
                </a:cubicBezTo>
                <a:cubicBezTo>
                  <a:pt x="2420455" y="1073927"/>
                  <a:pt x="2495993" y="1063402"/>
                  <a:pt x="2587886" y="1063402"/>
                </a:cubicBezTo>
                <a:cubicBezTo>
                  <a:pt x="2698278" y="1063402"/>
                  <a:pt x="2812516" y="1078866"/>
                  <a:pt x="2904368" y="1091294"/>
                </a:cubicBezTo>
                <a:cubicBezTo>
                  <a:pt x="2922625" y="1093763"/>
                  <a:pt x="2941206" y="1096516"/>
                  <a:pt x="2959989" y="1099228"/>
                </a:cubicBezTo>
                <a:cubicBezTo>
                  <a:pt x="3032815" y="1109875"/>
                  <a:pt x="3108110" y="1120885"/>
                  <a:pt x="3182110" y="1120885"/>
                </a:cubicBezTo>
                <a:lnTo>
                  <a:pt x="3182110" y="1120885"/>
                </a:lnTo>
                <a:cubicBezTo>
                  <a:pt x="3237124" y="1120885"/>
                  <a:pt x="3284932" y="1114773"/>
                  <a:pt x="3328166" y="1102224"/>
                </a:cubicBezTo>
                <a:cubicBezTo>
                  <a:pt x="3382816" y="1086274"/>
                  <a:pt x="3436413" y="1041299"/>
                  <a:pt x="3465276" y="1003773"/>
                </a:cubicBezTo>
                <a:cubicBezTo>
                  <a:pt x="3497459" y="961956"/>
                  <a:pt x="3495192" y="900303"/>
                  <a:pt x="3493208" y="845856"/>
                </a:cubicBezTo>
                <a:cubicBezTo>
                  <a:pt x="3492722" y="831930"/>
                  <a:pt x="3492237" y="818814"/>
                  <a:pt x="3492318" y="806508"/>
                </a:cubicBezTo>
                <a:cubicBezTo>
                  <a:pt x="3492520" y="784284"/>
                  <a:pt x="3492520" y="762019"/>
                  <a:pt x="3492520" y="739795"/>
                </a:cubicBezTo>
                <a:cubicBezTo>
                  <a:pt x="3492520" y="699192"/>
                  <a:pt x="3492520" y="657213"/>
                  <a:pt x="3493694" y="616003"/>
                </a:cubicBezTo>
                <a:cubicBezTo>
                  <a:pt x="3496082" y="530628"/>
                  <a:pt x="3531058" y="448937"/>
                  <a:pt x="3569758" y="365789"/>
                </a:cubicBezTo>
                <a:cubicBezTo>
                  <a:pt x="3576681" y="350932"/>
                  <a:pt x="3583886" y="336318"/>
                  <a:pt x="3590849" y="322190"/>
                </a:cubicBezTo>
                <a:cubicBezTo>
                  <a:pt x="3623639" y="255558"/>
                  <a:pt x="3654607" y="192610"/>
                  <a:pt x="3654324" y="112012"/>
                </a:cubicBezTo>
                <a:cubicBezTo>
                  <a:pt x="3654202" y="73797"/>
                  <a:pt x="3652583" y="36797"/>
                  <a:pt x="3650194" y="81"/>
                </a:cubicBezTo>
                <a:lnTo>
                  <a:pt x="3644891" y="81"/>
                </a:lnTo>
                <a:cubicBezTo>
                  <a:pt x="3647280" y="36797"/>
                  <a:pt x="3648899" y="73838"/>
                  <a:pt x="3649021" y="112052"/>
                </a:cubicBezTo>
                <a:close/>
                <a:moveTo>
                  <a:pt x="3343751" y="125856"/>
                </a:moveTo>
                <a:cubicBezTo>
                  <a:pt x="3343994" y="190869"/>
                  <a:pt x="3319058" y="242240"/>
                  <a:pt x="3292705" y="296647"/>
                </a:cubicBezTo>
                <a:cubicBezTo>
                  <a:pt x="3287159" y="308143"/>
                  <a:pt x="3281491" y="319761"/>
                  <a:pt x="3276026" y="331703"/>
                </a:cubicBezTo>
                <a:cubicBezTo>
                  <a:pt x="3244410" y="400481"/>
                  <a:pt x="3215790" y="468004"/>
                  <a:pt x="3213199" y="538239"/>
                </a:cubicBezTo>
                <a:cubicBezTo>
                  <a:pt x="3212025" y="570583"/>
                  <a:pt x="3211661" y="603454"/>
                  <a:pt x="3211297" y="635272"/>
                </a:cubicBezTo>
                <a:cubicBezTo>
                  <a:pt x="3211094" y="654784"/>
                  <a:pt x="3210851" y="674256"/>
                  <a:pt x="3210447" y="693768"/>
                </a:cubicBezTo>
                <a:cubicBezTo>
                  <a:pt x="3210244" y="703928"/>
                  <a:pt x="3210487" y="714737"/>
                  <a:pt x="3210771" y="726193"/>
                </a:cubicBezTo>
                <a:cubicBezTo>
                  <a:pt x="3211783" y="769630"/>
                  <a:pt x="3212956" y="818855"/>
                  <a:pt x="3187656" y="851726"/>
                </a:cubicBezTo>
                <a:cubicBezTo>
                  <a:pt x="3164541" y="881722"/>
                  <a:pt x="3121793" y="917912"/>
                  <a:pt x="3078316" y="931150"/>
                </a:cubicBezTo>
                <a:cubicBezTo>
                  <a:pt x="3041478" y="942282"/>
                  <a:pt x="3000309" y="947666"/>
                  <a:pt x="2952500" y="947666"/>
                </a:cubicBezTo>
                <a:lnTo>
                  <a:pt x="2952500" y="947666"/>
                </a:lnTo>
                <a:cubicBezTo>
                  <a:pt x="2895300" y="947666"/>
                  <a:pt x="2837007" y="939975"/>
                  <a:pt x="2780657" y="932567"/>
                </a:cubicBezTo>
                <a:cubicBezTo>
                  <a:pt x="2765436" y="930583"/>
                  <a:pt x="2750418" y="928599"/>
                  <a:pt x="2735602" y="926778"/>
                </a:cubicBezTo>
                <a:lnTo>
                  <a:pt x="2731837" y="926332"/>
                </a:lnTo>
                <a:cubicBezTo>
                  <a:pt x="2656258" y="917265"/>
                  <a:pt x="2570600" y="906942"/>
                  <a:pt x="2485306" y="906942"/>
                </a:cubicBezTo>
                <a:cubicBezTo>
                  <a:pt x="2406084" y="906942"/>
                  <a:pt x="2341193" y="915888"/>
                  <a:pt x="2286907" y="934307"/>
                </a:cubicBezTo>
                <a:cubicBezTo>
                  <a:pt x="2167164" y="974950"/>
                  <a:pt x="2096807" y="1072834"/>
                  <a:pt x="2028718" y="1167479"/>
                </a:cubicBezTo>
                <a:cubicBezTo>
                  <a:pt x="2017181" y="1183510"/>
                  <a:pt x="2005239" y="1200107"/>
                  <a:pt x="1993418" y="1215935"/>
                </a:cubicBezTo>
                <a:lnTo>
                  <a:pt x="1987710" y="1223627"/>
                </a:lnTo>
                <a:cubicBezTo>
                  <a:pt x="1938930" y="1289085"/>
                  <a:pt x="1888450" y="1356770"/>
                  <a:pt x="1801375" y="1356770"/>
                </a:cubicBezTo>
                <a:cubicBezTo>
                  <a:pt x="1795748" y="1356770"/>
                  <a:pt x="1789960" y="1356486"/>
                  <a:pt x="1784171" y="1355920"/>
                </a:cubicBezTo>
                <a:cubicBezTo>
                  <a:pt x="1696003" y="1347297"/>
                  <a:pt x="1577190" y="1259048"/>
                  <a:pt x="1521002" y="1199176"/>
                </a:cubicBezTo>
                <a:cubicBezTo>
                  <a:pt x="1508817" y="1186182"/>
                  <a:pt x="1501207" y="1170313"/>
                  <a:pt x="1493799" y="1154971"/>
                </a:cubicBezTo>
                <a:cubicBezTo>
                  <a:pt x="1490277" y="1147644"/>
                  <a:pt x="1486634" y="1140114"/>
                  <a:pt x="1482545" y="1132868"/>
                </a:cubicBezTo>
                <a:cubicBezTo>
                  <a:pt x="1475258" y="1119995"/>
                  <a:pt x="1466150" y="1108539"/>
                  <a:pt x="1457366" y="1097447"/>
                </a:cubicBezTo>
                <a:cubicBezTo>
                  <a:pt x="1450565" y="1088865"/>
                  <a:pt x="1443521" y="1079999"/>
                  <a:pt x="1437449" y="1070608"/>
                </a:cubicBezTo>
                <a:cubicBezTo>
                  <a:pt x="1400449" y="1013610"/>
                  <a:pt x="1371910" y="966247"/>
                  <a:pt x="1347540" y="921637"/>
                </a:cubicBezTo>
                <a:cubicBezTo>
                  <a:pt x="1316167" y="864153"/>
                  <a:pt x="1293214" y="803431"/>
                  <a:pt x="1270990" y="744734"/>
                </a:cubicBezTo>
                <a:cubicBezTo>
                  <a:pt x="1260262" y="716356"/>
                  <a:pt x="1249171" y="687007"/>
                  <a:pt x="1237188" y="658225"/>
                </a:cubicBezTo>
                <a:cubicBezTo>
                  <a:pt x="1211321" y="596248"/>
                  <a:pt x="1180757" y="539656"/>
                  <a:pt x="1146308" y="490026"/>
                </a:cubicBezTo>
                <a:cubicBezTo>
                  <a:pt x="1125946" y="460677"/>
                  <a:pt x="1104369" y="434080"/>
                  <a:pt x="1082145" y="410966"/>
                </a:cubicBezTo>
                <a:cubicBezTo>
                  <a:pt x="1052594" y="380159"/>
                  <a:pt x="1019116" y="350932"/>
                  <a:pt x="986771" y="322636"/>
                </a:cubicBezTo>
                <a:cubicBezTo>
                  <a:pt x="934834" y="277256"/>
                  <a:pt x="881115" y="230298"/>
                  <a:pt x="842091" y="175648"/>
                </a:cubicBezTo>
                <a:cubicBezTo>
                  <a:pt x="796064" y="111162"/>
                  <a:pt x="760319" y="53111"/>
                  <a:pt x="734087" y="121"/>
                </a:cubicBezTo>
                <a:lnTo>
                  <a:pt x="728177" y="121"/>
                </a:lnTo>
                <a:cubicBezTo>
                  <a:pt x="754652" y="54002"/>
                  <a:pt x="790882" y="113064"/>
                  <a:pt x="837760" y="178725"/>
                </a:cubicBezTo>
                <a:cubicBezTo>
                  <a:pt x="877148" y="233901"/>
                  <a:pt x="931109" y="281061"/>
                  <a:pt x="983249" y="326643"/>
                </a:cubicBezTo>
                <a:cubicBezTo>
                  <a:pt x="1015513" y="354859"/>
                  <a:pt x="1048869" y="384005"/>
                  <a:pt x="1078299" y="414649"/>
                </a:cubicBezTo>
                <a:cubicBezTo>
                  <a:pt x="1100321" y="437562"/>
                  <a:pt x="1121735" y="463956"/>
                  <a:pt x="1141936" y="493062"/>
                </a:cubicBezTo>
                <a:cubicBezTo>
                  <a:pt x="1176183" y="542408"/>
                  <a:pt x="1206584" y="598677"/>
                  <a:pt x="1232290" y="660290"/>
                </a:cubicBezTo>
                <a:cubicBezTo>
                  <a:pt x="1244191" y="688950"/>
                  <a:pt x="1255283" y="718259"/>
                  <a:pt x="1266011" y="746636"/>
                </a:cubicBezTo>
                <a:cubicBezTo>
                  <a:pt x="1288275" y="805496"/>
                  <a:pt x="1311309" y="866380"/>
                  <a:pt x="1342844" y="924187"/>
                </a:cubicBezTo>
                <a:cubicBezTo>
                  <a:pt x="1367254" y="968919"/>
                  <a:pt x="1395915" y="1016403"/>
                  <a:pt x="1432955" y="1073522"/>
                </a:cubicBezTo>
                <a:cubicBezTo>
                  <a:pt x="1439190" y="1083116"/>
                  <a:pt x="1446314" y="1092103"/>
                  <a:pt x="1453196" y="1100766"/>
                </a:cubicBezTo>
                <a:cubicBezTo>
                  <a:pt x="1461859" y="1111696"/>
                  <a:pt x="1470846" y="1122990"/>
                  <a:pt x="1477930" y="1135499"/>
                </a:cubicBezTo>
                <a:cubicBezTo>
                  <a:pt x="1481938" y="1142543"/>
                  <a:pt x="1485540" y="1150032"/>
                  <a:pt x="1489022" y="1157278"/>
                </a:cubicBezTo>
                <a:cubicBezTo>
                  <a:pt x="1496592" y="1172985"/>
                  <a:pt x="1504405" y="1189258"/>
                  <a:pt x="1517116" y="1202819"/>
                </a:cubicBezTo>
                <a:cubicBezTo>
                  <a:pt x="1573911" y="1263339"/>
                  <a:pt x="1694140" y="1352479"/>
                  <a:pt x="1783644" y="1361223"/>
                </a:cubicBezTo>
                <a:cubicBezTo>
                  <a:pt x="1789636" y="1361789"/>
                  <a:pt x="1795586" y="1362113"/>
                  <a:pt x="1801375" y="1362113"/>
                </a:cubicBezTo>
                <a:cubicBezTo>
                  <a:pt x="1891163" y="1362113"/>
                  <a:pt x="1942412" y="1293335"/>
                  <a:pt x="1991961" y="1226865"/>
                </a:cubicBezTo>
                <a:lnTo>
                  <a:pt x="1997669" y="1219214"/>
                </a:lnTo>
                <a:cubicBezTo>
                  <a:pt x="2009530" y="1203346"/>
                  <a:pt x="2021472" y="1186748"/>
                  <a:pt x="2033049" y="1170677"/>
                </a:cubicBezTo>
                <a:cubicBezTo>
                  <a:pt x="2100613" y="1076680"/>
                  <a:pt x="2170483" y="979525"/>
                  <a:pt x="2288648" y="939408"/>
                </a:cubicBezTo>
                <a:cubicBezTo>
                  <a:pt x="2342326" y="921191"/>
                  <a:pt x="2406691" y="912326"/>
                  <a:pt x="2485306" y="912326"/>
                </a:cubicBezTo>
                <a:cubicBezTo>
                  <a:pt x="2570236" y="912326"/>
                  <a:pt x="2655772" y="922608"/>
                  <a:pt x="2731189" y="931676"/>
                </a:cubicBezTo>
                <a:lnTo>
                  <a:pt x="2734954" y="932121"/>
                </a:lnTo>
                <a:cubicBezTo>
                  <a:pt x="2749770" y="933902"/>
                  <a:pt x="2764788" y="935886"/>
                  <a:pt x="2779969" y="937910"/>
                </a:cubicBezTo>
                <a:cubicBezTo>
                  <a:pt x="2836481" y="945359"/>
                  <a:pt x="2894976" y="953050"/>
                  <a:pt x="2952500" y="953050"/>
                </a:cubicBezTo>
                <a:lnTo>
                  <a:pt x="2952500" y="953050"/>
                </a:lnTo>
                <a:cubicBezTo>
                  <a:pt x="3000835" y="953050"/>
                  <a:pt x="3042490" y="947585"/>
                  <a:pt x="3079854" y="936291"/>
                </a:cubicBezTo>
                <a:cubicBezTo>
                  <a:pt x="3124424" y="922689"/>
                  <a:pt x="3168225" y="885689"/>
                  <a:pt x="3191866" y="855045"/>
                </a:cubicBezTo>
                <a:cubicBezTo>
                  <a:pt x="3218341" y="820717"/>
                  <a:pt x="3217126" y="770480"/>
                  <a:pt x="3216074" y="726153"/>
                </a:cubicBezTo>
                <a:cubicBezTo>
                  <a:pt x="3215790" y="714777"/>
                  <a:pt x="3215547" y="704050"/>
                  <a:pt x="3215750" y="693970"/>
                </a:cubicBezTo>
                <a:cubicBezTo>
                  <a:pt x="3216154" y="674458"/>
                  <a:pt x="3216357" y="654946"/>
                  <a:pt x="3216600" y="635434"/>
                </a:cubicBezTo>
                <a:cubicBezTo>
                  <a:pt x="3216964" y="603656"/>
                  <a:pt x="3217328" y="570786"/>
                  <a:pt x="3218502" y="538522"/>
                </a:cubicBezTo>
                <a:cubicBezTo>
                  <a:pt x="3221093" y="469259"/>
                  <a:pt x="3249471" y="402262"/>
                  <a:pt x="3280844" y="334011"/>
                </a:cubicBezTo>
                <a:cubicBezTo>
                  <a:pt x="3286308" y="322109"/>
                  <a:pt x="3291935" y="310491"/>
                  <a:pt x="3297481" y="299075"/>
                </a:cubicBezTo>
                <a:cubicBezTo>
                  <a:pt x="3324118" y="244102"/>
                  <a:pt x="3349297" y="192164"/>
                  <a:pt x="3349054" y="125937"/>
                </a:cubicBezTo>
                <a:cubicBezTo>
                  <a:pt x="3348893" y="82663"/>
                  <a:pt x="3346545" y="41372"/>
                  <a:pt x="3343144" y="202"/>
                </a:cubicBezTo>
                <a:lnTo>
                  <a:pt x="3337841" y="202"/>
                </a:lnTo>
                <a:cubicBezTo>
                  <a:pt x="3341242" y="41412"/>
                  <a:pt x="3343630" y="82703"/>
                  <a:pt x="3343792" y="125978"/>
                </a:cubicBezTo>
                <a:close/>
                <a:moveTo>
                  <a:pt x="3038563" y="139660"/>
                </a:moveTo>
                <a:cubicBezTo>
                  <a:pt x="3038725" y="190343"/>
                  <a:pt x="3019618" y="230743"/>
                  <a:pt x="2999418" y="273491"/>
                </a:cubicBezTo>
                <a:cubicBezTo>
                  <a:pt x="2995329" y="282114"/>
                  <a:pt x="2991200" y="290898"/>
                  <a:pt x="2987152" y="299845"/>
                </a:cubicBezTo>
                <a:cubicBezTo>
                  <a:pt x="2961932" y="355749"/>
                  <a:pt x="2940842" y="406432"/>
                  <a:pt x="2938048" y="460636"/>
                </a:cubicBezTo>
                <a:cubicBezTo>
                  <a:pt x="2936874" y="483913"/>
                  <a:pt x="2936227" y="507594"/>
                  <a:pt x="2935539" y="530466"/>
                </a:cubicBezTo>
                <a:cubicBezTo>
                  <a:pt x="2935053" y="547347"/>
                  <a:pt x="2934567" y="564228"/>
                  <a:pt x="2933879" y="581068"/>
                </a:cubicBezTo>
                <a:cubicBezTo>
                  <a:pt x="2933555" y="589002"/>
                  <a:pt x="2933595" y="597422"/>
                  <a:pt x="2933595" y="606288"/>
                </a:cubicBezTo>
                <a:cubicBezTo>
                  <a:pt x="2933717" y="639644"/>
                  <a:pt x="2933838" y="677454"/>
                  <a:pt x="2914205" y="702916"/>
                </a:cubicBezTo>
                <a:cubicBezTo>
                  <a:pt x="2892628" y="730808"/>
                  <a:pt x="2858745" y="755825"/>
                  <a:pt x="2829882" y="765136"/>
                </a:cubicBezTo>
                <a:cubicBezTo>
                  <a:pt x="2798874" y="775135"/>
                  <a:pt x="2763574" y="779993"/>
                  <a:pt x="2722000" y="779993"/>
                </a:cubicBezTo>
                <a:lnTo>
                  <a:pt x="2722000" y="779993"/>
                </a:lnTo>
                <a:cubicBezTo>
                  <a:pt x="2681681" y="779993"/>
                  <a:pt x="2640714" y="775540"/>
                  <a:pt x="2601082" y="771208"/>
                </a:cubicBezTo>
                <a:cubicBezTo>
                  <a:pt x="2589262" y="769913"/>
                  <a:pt x="2577563" y="768658"/>
                  <a:pt x="2566026" y="767484"/>
                </a:cubicBezTo>
                <a:lnTo>
                  <a:pt x="2555662" y="766472"/>
                </a:lnTo>
                <a:cubicBezTo>
                  <a:pt x="2503077" y="761371"/>
                  <a:pt x="2443448" y="755623"/>
                  <a:pt x="2384143" y="755623"/>
                </a:cubicBezTo>
                <a:cubicBezTo>
                  <a:pt x="2317430" y="755623"/>
                  <a:pt x="2263226" y="762991"/>
                  <a:pt x="2218494" y="778131"/>
                </a:cubicBezTo>
                <a:cubicBezTo>
                  <a:pt x="2126035" y="809423"/>
                  <a:pt x="2070252" y="882856"/>
                  <a:pt x="2016331" y="953900"/>
                </a:cubicBezTo>
                <a:cubicBezTo>
                  <a:pt x="2006858" y="966368"/>
                  <a:pt x="1997102" y="979241"/>
                  <a:pt x="1987387" y="991467"/>
                </a:cubicBezTo>
                <a:lnTo>
                  <a:pt x="1982853" y="997215"/>
                </a:lnTo>
                <a:cubicBezTo>
                  <a:pt x="1944315" y="1046157"/>
                  <a:pt x="1904481" y="1096718"/>
                  <a:pt x="1837565" y="1096718"/>
                </a:cubicBezTo>
                <a:cubicBezTo>
                  <a:pt x="1833113" y="1096718"/>
                  <a:pt x="1828498" y="1096475"/>
                  <a:pt x="1823923" y="1096030"/>
                </a:cubicBezTo>
                <a:cubicBezTo>
                  <a:pt x="1752110" y="1088986"/>
                  <a:pt x="1660136" y="1019237"/>
                  <a:pt x="1619007" y="976934"/>
                </a:cubicBezTo>
                <a:cubicBezTo>
                  <a:pt x="1609494" y="967138"/>
                  <a:pt x="1603341" y="955074"/>
                  <a:pt x="1597390" y="943416"/>
                </a:cubicBezTo>
                <a:cubicBezTo>
                  <a:pt x="1594557" y="937870"/>
                  <a:pt x="1591642" y="932121"/>
                  <a:pt x="1588363" y="926656"/>
                </a:cubicBezTo>
                <a:cubicBezTo>
                  <a:pt x="1582534" y="916860"/>
                  <a:pt x="1575368" y="908116"/>
                  <a:pt x="1568446" y="899696"/>
                </a:cubicBezTo>
                <a:cubicBezTo>
                  <a:pt x="1563062" y="893138"/>
                  <a:pt x="1557516" y="886337"/>
                  <a:pt x="1552658" y="879172"/>
                </a:cubicBezTo>
                <a:cubicBezTo>
                  <a:pt x="1527155" y="841403"/>
                  <a:pt x="1503150" y="803067"/>
                  <a:pt x="1481290" y="765339"/>
                </a:cubicBezTo>
                <a:cubicBezTo>
                  <a:pt x="1452994" y="716437"/>
                  <a:pt x="1431781" y="664702"/>
                  <a:pt x="1411257" y="614708"/>
                </a:cubicBezTo>
                <a:cubicBezTo>
                  <a:pt x="1403526" y="595844"/>
                  <a:pt x="1395510" y="576332"/>
                  <a:pt x="1387171" y="557103"/>
                </a:cubicBezTo>
                <a:cubicBezTo>
                  <a:pt x="1365433" y="507230"/>
                  <a:pt x="1340861" y="461648"/>
                  <a:pt x="1314062" y="421693"/>
                </a:cubicBezTo>
                <a:cubicBezTo>
                  <a:pt x="1298072" y="397809"/>
                  <a:pt x="1281313" y="376071"/>
                  <a:pt x="1264310" y="357004"/>
                </a:cubicBezTo>
                <a:cubicBezTo>
                  <a:pt x="1242572" y="332634"/>
                  <a:pt x="1218526" y="309196"/>
                  <a:pt x="1195249" y="286567"/>
                </a:cubicBezTo>
                <a:cubicBezTo>
                  <a:pt x="1155335" y="247705"/>
                  <a:pt x="1114044" y="207507"/>
                  <a:pt x="1084250" y="162006"/>
                </a:cubicBezTo>
                <a:cubicBezTo>
                  <a:pt x="1052027" y="112740"/>
                  <a:pt x="1017375" y="56471"/>
                  <a:pt x="994098" y="81"/>
                </a:cubicBezTo>
                <a:lnTo>
                  <a:pt x="988350" y="81"/>
                </a:lnTo>
                <a:cubicBezTo>
                  <a:pt x="1011788" y="57564"/>
                  <a:pt x="1047048" y="114845"/>
                  <a:pt x="1079797" y="164921"/>
                </a:cubicBezTo>
                <a:cubicBezTo>
                  <a:pt x="1109875" y="210907"/>
                  <a:pt x="1151368" y="251308"/>
                  <a:pt x="1191525" y="290372"/>
                </a:cubicBezTo>
                <a:cubicBezTo>
                  <a:pt x="1214721" y="312961"/>
                  <a:pt x="1238726" y="336318"/>
                  <a:pt x="1260343" y="360567"/>
                </a:cubicBezTo>
                <a:cubicBezTo>
                  <a:pt x="1277224" y="379431"/>
                  <a:pt x="1293821" y="401007"/>
                  <a:pt x="1309690" y="424689"/>
                </a:cubicBezTo>
                <a:cubicBezTo>
                  <a:pt x="1336286" y="464401"/>
                  <a:pt x="1360737" y="509699"/>
                  <a:pt x="1382313" y="559289"/>
                </a:cubicBezTo>
                <a:cubicBezTo>
                  <a:pt x="1390612" y="578437"/>
                  <a:pt x="1398627" y="597949"/>
                  <a:pt x="1406359" y="616813"/>
                </a:cubicBezTo>
                <a:cubicBezTo>
                  <a:pt x="1426964" y="667010"/>
                  <a:pt x="1448257" y="718907"/>
                  <a:pt x="1476716" y="768091"/>
                </a:cubicBezTo>
                <a:cubicBezTo>
                  <a:pt x="1498656" y="805941"/>
                  <a:pt x="1522702" y="844358"/>
                  <a:pt x="1548286" y="882248"/>
                </a:cubicBezTo>
                <a:cubicBezTo>
                  <a:pt x="1553266" y="889616"/>
                  <a:pt x="1558892" y="896498"/>
                  <a:pt x="1564357" y="903177"/>
                </a:cubicBezTo>
                <a:cubicBezTo>
                  <a:pt x="1571158" y="911476"/>
                  <a:pt x="1578202" y="920058"/>
                  <a:pt x="1583829" y="929490"/>
                </a:cubicBezTo>
                <a:cubicBezTo>
                  <a:pt x="1587027" y="934834"/>
                  <a:pt x="1589901" y="940501"/>
                  <a:pt x="1592654" y="945966"/>
                </a:cubicBezTo>
                <a:cubicBezTo>
                  <a:pt x="1598767" y="957989"/>
                  <a:pt x="1605082" y="970417"/>
                  <a:pt x="1615162" y="980780"/>
                </a:cubicBezTo>
                <a:cubicBezTo>
                  <a:pt x="1656817" y="1023609"/>
                  <a:pt x="1750126" y="1094249"/>
                  <a:pt x="1823357" y="1101454"/>
                </a:cubicBezTo>
                <a:cubicBezTo>
                  <a:pt x="1828133" y="1101900"/>
                  <a:pt x="1832910" y="1102143"/>
                  <a:pt x="1837525" y="1102143"/>
                </a:cubicBezTo>
                <a:cubicBezTo>
                  <a:pt x="1907031" y="1102143"/>
                  <a:pt x="1947674" y="1050529"/>
                  <a:pt x="1986982" y="1000616"/>
                </a:cubicBezTo>
                <a:lnTo>
                  <a:pt x="1991516" y="994867"/>
                </a:lnTo>
                <a:cubicBezTo>
                  <a:pt x="2001272" y="982561"/>
                  <a:pt x="2011068" y="969688"/>
                  <a:pt x="2020541" y="957220"/>
                </a:cubicBezTo>
                <a:cubicBezTo>
                  <a:pt x="2074016" y="886823"/>
                  <a:pt x="2129273" y="814037"/>
                  <a:pt x="2220194" y="783272"/>
                </a:cubicBezTo>
                <a:cubicBezTo>
                  <a:pt x="2264400" y="768334"/>
                  <a:pt x="2317997" y="761048"/>
                  <a:pt x="2384143" y="761048"/>
                </a:cubicBezTo>
                <a:cubicBezTo>
                  <a:pt x="2443206" y="761048"/>
                  <a:pt x="2502713" y="766796"/>
                  <a:pt x="2555177" y="771896"/>
                </a:cubicBezTo>
                <a:lnTo>
                  <a:pt x="2565540" y="772909"/>
                </a:lnTo>
                <a:cubicBezTo>
                  <a:pt x="2577037" y="774042"/>
                  <a:pt x="2588736" y="775337"/>
                  <a:pt x="2600556" y="776592"/>
                </a:cubicBezTo>
                <a:cubicBezTo>
                  <a:pt x="2640309" y="780924"/>
                  <a:pt x="2681438" y="785417"/>
                  <a:pt x="2722040" y="785417"/>
                </a:cubicBezTo>
                <a:lnTo>
                  <a:pt x="2722040" y="785417"/>
                </a:lnTo>
                <a:cubicBezTo>
                  <a:pt x="2764181" y="785417"/>
                  <a:pt x="2800007" y="780479"/>
                  <a:pt x="2831542" y="770277"/>
                </a:cubicBezTo>
                <a:cubicBezTo>
                  <a:pt x="2865951" y="759185"/>
                  <a:pt x="2899996" y="730120"/>
                  <a:pt x="2918415" y="706236"/>
                </a:cubicBezTo>
                <a:cubicBezTo>
                  <a:pt x="2939182" y="679356"/>
                  <a:pt x="2939060" y="640575"/>
                  <a:pt x="2938939" y="606369"/>
                </a:cubicBezTo>
                <a:cubicBezTo>
                  <a:pt x="2938939" y="597544"/>
                  <a:pt x="2938898" y="589205"/>
                  <a:pt x="2939222" y="581351"/>
                </a:cubicBezTo>
                <a:cubicBezTo>
                  <a:pt x="2939870" y="564471"/>
                  <a:pt x="2940356" y="547590"/>
                  <a:pt x="2940882" y="530709"/>
                </a:cubicBezTo>
                <a:cubicBezTo>
                  <a:pt x="2941530" y="507837"/>
                  <a:pt x="2942218" y="484196"/>
                  <a:pt x="2943351" y="460960"/>
                </a:cubicBezTo>
                <a:cubicBezTo>
                  <a:pt x="2946064" y="407687"/>
                  <a:pt x="2966992" y="357490"/>
                  <a:pt x="2992010" y="302071"/>
                </a:cubicBezTo>
                <a:cubicBezTo>
                  <a:pt x="2996058" y="293125"/>
                  <a:pt x="3000146" y="284421"/>
                  <a:pt x="3004235" y="275799"/>
                </a:cubicBezTo>
                <a:cubicBezTo>
                  <a:pt x="3024719" y="232484"/>
                  <a:pt x="3044069" y="191557"/>
                  <a:pt x="3043907" y="139660"/>
                </a:cubicBezTo>
                <a:cubicBezTo>
                  <a:pt x="3043745" y="90840"/>
                  <a:pt x="3039778" y="43639"/>
                  <a:pt x="3035365" y="121"/>
                </a:cubicBezTo>
                <a:lnTo>
                  <a:pt x="3030062" y="121"/>
                </a:lnTo>
                <a:cubicBezTo>
                  <a:pt x="3034475" y="43639"/>
                  <a:pt x="3038442" y="90880"/>
                  <a:pt x="3038604" y="139660"/>
                </a:cubicBezTo>
                <a:close/>
                <a:moveTo>
                  <a:pt x="3159481" y="4237415"/>
                </a:moveTo>
                <a:cubicBezTo>
                  <a:pt x="3148632" y="4213653"/>
                  <a:pt x="3135921" y="4190255"/>
                  <a:pt x="3123614" y="4167666"/>
                </a:cubicBezTo>
                <a:cubicBezTo>
                  <a:pt x="3109527" y="4141718"/>
                  <a:pt x="3094954" y="4114919"/>
                  <a:pt x="3083214" y="4087554"/>
                </a:cubicBezTo>
                <a:cubicBezTo>
                  <a:pt x="3070139" y="4057071"/>
                  <a:pt x="3063864" y="4023351"/>
                  <a:pt x="3057792" y="3990763"/>
                </a:cubicBezTo>
                <a:cubicBezTo>
                  <a:pt x="3053298" y="3966596"/>
                  <a:pt x="3048643" y="3941619"/>
                  <a:pt x="3041276" y="3918180"/>
                </a:cubicBezTo>
                <a:cubicBezTo>
                  <a:pt x="3027593" y="3874582"/>
                  <a:pt x="3015610" y="3828636"/>
                  <a:pt x="3004073" y="3784187"/>
                </a:cubicBezTo>
                <a:cubicBezTo>
                  <a:pt x="2979015" y="3687923"/>
                  <a:pt x="2953148" y="3588420"/>
                  <a:pt x="2907121" y="3501142"/>
                </a:cubicBezTo>
                <a:lnTo>
                  <a:pt x="2890037" y="3468717"/>
                </a:lnTo>
                <a:cubicBezTo>
                  <a:pt x="2827049" y="3349216"/>
                  <a:pt x="2761914" y="3225627"/>
                  <a:pt x="2694918" y="3105600"/>
                </a:cubicBezTo>
                <a:cubicBezTo>
                  <a:pt x="2682045" y="3082566"/>
                  <a:pt x="2665002" y="3057913"/>
                  <a:pt x="2646907" y="3031843"/>
                </a:cubicBezTo>
                <a:cubicBezTo>
                  <a:pt x="2596305" y="2958775"/>
                  <a:pt x="2538944" y="2875990"/>
                  <a:pt x="2553031" y="2796040"/>
                </a:cubicBezTo>
                <a:cubicBezTo>
                  <a:pt x="2561856" y="2745803"/>
                  <a:pt x="2593877" y="2733820"/>
                  <a:pt x="2630917" y="2719895"/>
                </a:cubicBezTo>
                <a:cubicBezTo>
                  <a:pt x="2645652" y="2714349"/>
                  <a:pt x="2660873" y="2708641"/>
                  <a:pt x="2675447" y="2700140"/>
                </a:cubicBezTo>
                <a:cubicBezTo>
                  <a:pt x="2700707" y="2685405"/>
                  <a:pt x="2724550" y="2662007"/>
                  <a:pt x="2747665" y="2639378"/>
                </a:cubicBezTo>
                <a:cubicBezTo>
                  <a:pt x="2766812" y="2620594"/>
                  <a:pt x="2786608" y="2601204"/>
                  <a:pt x="2807375" y="2586469"/>
                </a:cubicBezTo>
                <a:cubicBezTo>
                  <a:pt x="2849718" y="2556391"/>
                  <a:pt x="2899389" y="2522589"/>
                  <a:pt x="2953350" y="2502065"/>
                </a:cubicBezTo>
                <a:cubicBezTo>
                  <a:pt x="2992536" y="2487128"/>
                  <a:pt x="3037308" y="2479558"/>
                  <a:pt x="3086331" y="2479558"/>
                </a:cubicBezTo>
                <a:cubicBezTo>
                  <a:pt x="3236112" y="2479558"/>
                  <a:pt x="3400708" y="2547647"/>
                  <a:pt x="3532961" y="2602337"/>
                </a:cubicBezTo>
                <a:cubicBezTo>
                  <a:pt x="3544781" y="2607236"/>
                  <a:pt x="3556318" y="2612012"/>
                  <a:pt x="3567532" y="2616587"/>
                </a:cubicBezTo>
                <a:cubicBezTo>
                  <a:pt x="3718041" y="2678199"/>
                  <a:pt x="3830984" y="2742119"/>
                  <a:pt x="3912796" y="2811949"/>
                </a:cubicBezTo>
                <a:cubicBezTo>
                  <a:pt x="3974692" y="2864777"/>
                  <a:pt x="4034442" y="2922301"/>
                  <a:pt x="4092209" y="2977922"/>
                </a:cubicBezTo>
                <a:cubicBezTo>
                  <a:pt x="4147628" y="3031277"/>
                  <a:pt x="4204909" y="3086452"/>
                  <a:pt x="4264133" y="3137499"/>
                </a:cubicBezTo>
                <a:cubicBezTo>
                  <a:pt x="4436745" y="3286309"/>
                  <a:pt x="4692101" y="3513327"/>
                  <a:pt x="4915639" y="3765364"/>
                </a:cubicBezTo>
                <a:cubicBezTo>
                  <a:pt x="4963851" y="3819689"/>
                  <a:pt x="5006478" y="3881707"/>
                  <a:pt x="5047729" y="3941700"/>
                </a:cubicBezTo>
                <a:cubicBezTo>
                  <a:pt x="5057201" y="3955504"/>
                  <a:pt x="5066674" y="3969227"/>
                  <a:pt x="5076106" y="3982788"/>
                </a:cubicBezTo>
                <a:cubicBezTo>
                  <a:pt x="5089384" y="4001815"/>
                  <a:pt x="5103391" y="4020557"/>
                  <a:pt x="5116992" y="4038693"/>
                </a:cubicBezTo>
                <a:cubicBezTo>
                  <a:pt x="5145370" y="4076583"/>
                  <a:pt x="5174719" y="4115769"/>
                  <a:pt x="5197752" y="4158720"/>
                </a:cubicBezTo>
                <a:cubicBezTo>
                  <a:pt x="5234428" y="4227133"/>
                  <a:pt x="5261146" y="4298542"/>
                  <a:pt x="5277743" y="4372097"/>
                </a:cubicBezTo>
                <a:lnTo>
                  <a:pt x="5283168" y="4372097"/>
                </a:lnTo>
                <a:cubicBezTo>
                  <a:pt x="5266489" y="4297652"/>
                  <a:pt x="5239529" y="4225393"/>
                  <a:pt x="5202448" y="4156210"/>
                </a:cubicBezTo>
                <a:cubicBezTo>
                  <a:pt x="5179212" y="4112936"/>
                  <a:pt x="5149741" y="4073547"/>
                  <a:pt x="5121243" y="4035495"/>
                </a:cubicBezTo>
                <a:cubicBezTo>
                  <a:pt x="5107681" y="4017400"/>
                  <a:pt x="5093675" y="3998698"/>
                  <a:pt x="5080478" y="3979752"/>
                </a:cubicBezTo>
                <a:cubicBezTo>
                  <a:pt x="5071006" y="3966191"/>
                  <a:pt x="5061573" y="3952468"/>
                  <a:pt x="5052101" y="3938664"/>
                </a:cubicBezTo>
                <a:cubicBezTo>
                  <a:pt x="5010770" y="3878549"/>
                  <a:pt x="4968021" y="3816410"/>
                  <a:pt x="4919606" y="3761801"/>
                </a:cubicBezTo>
                <a:cubicBezTo>
                  <a:pt x="4695825" y="3509563"/>
                  <a:pt x="4440308" y="3282382"/>
                  <a:pt x="4267574" y="3133451"/>
                </a:cubicBezTo>
                <a:cubicBezTo>
                  <a:pt x="4208471" y="3082485"/>
                  <a:pt x="4151231" y="3027390"/>
                  <a:pt x="4095853" y="2974077"/>
                </a:cubicBezTo>
                <a:cubicBezTo>
                  <a:pt x="4038005" y="2918374"/>
                  <a:pt x="3978214" y="2860810"/>
                  <a:pt x="3916197" y="2807901"/>
                </a:cubicBezTo>
                <a:cubicBezTo>
                  <a:pt x="3833939" y="2737707"/>
                  <a:pt x="3720551" y="2673503"/>
                  <a:pt x="3569475" y="2611648"/>
                </a:cubicBezTo>
                <a:cubicBezTo>
                  <a:pt x="3558302" y="2607074"/>
                  <a:pt x="3546765" y="2602297"/>
                  <a:pt x="3534944" y="2597398"/>
                </a:cubicBezTo>
                <a:cubicBezTo>
                  <a:pt x="3402247" y="2542506"/>
                  <a:pt x="3237124" y="2474214"/>
                  <a:pt x="3086291" y="2474214"/>
                </a:cubicBezTo>
                <a:cubicBezTo>
                  <a:pt x="3036620" y="2474214"/>
                  <a:pt x="2991241" y="2481906"/>
                  <a:pt x="2951448" y="2497046"/>
                </a:cubicBezTo>
                <a:cubicBezTo>
                  <a:pt x="2896919" y="2517812"/>
                  <a:pt x="2846885" y="2551817"/>
                  <a:pt x="2804298" y="2582056"/>
                </a:cubicBezTo>
                <a:cubicBezTo>
                  <a:pt x="2783208" y="2597034"/>
                  <a:pt x="2763250" y="2616587"/>
                  <a:pt x="2743941" y="2635532"/>
                </a:cubicBezTo>
                <a:cubicBezTo>
                  <a:pt x="2720016" y="2658971"/>
                  <a:pt x="2697468" y="2681114"/>
                  <a:pt x="2672775" y="2695525"/>
                </a:cubicBezTo>
                <a:cubicBezTo>
                  <a:pt x="2658606" y="2703783"/>
                  <a:pt x="2643588" y="2709410"/>
                  <a:pt x="2629055" y="2714875"/>
                </a:cubicBezTo>
                <a:cubicBezTo>
                  <a:pt x="2592096" y="2728760"/>
                  <a:pt x="2557201" y="2741876"/>
                  <a:pt x="2547850" y="2795068"/>
                </a:cubicBezTo>
                <a:cubicBezTo>
                  <a:pt x="2533398" y="2877165"/>
                  <a:pt x="2591407" y="2960920"/>
                  <a:pt x="2642616" y="3034799"/>
                </a:cubicBezTo>
                <a:cubicBezTo>
                  <a:pt x="2660590" y="3060747"/>
                  <a:pt x="2677592" y="3085279"/>
                  <a:pt x="2690344" y="3108110"/>
                </a:cubicBezTo>
                <a:cubicBezTo>
                  <a:pt x="2757340" y="3228097"/>
                  <a:pt x="2822434" y="3351645"/>
                  <a:pt x="2885382" y="3471105"/>
                </a:cubicBezTo>
                <a:lnTo>
                  <a:pt x="2902465" y="3503531"/>
                </a:lnTo>
                <a:cubicBezTo>
                  <a:pt x="2948209" y="3590242"/>
                  <a:pt x="2973996" y="3689502"/>
                  <a:pt x="2998973" y="3785442"/>
                </a:cubicBezTo>
                <a:cubicBezTo>
                  <a:pt x="3010550" y="3829972"/>
                  <a:pt x="3022533" y="3875999"/>
                  <a:pt x="3036256" y="3919719"/>
                </a:cubicBezTo>
                <a:cubicBezTo>
                  <a:pt x="3043542" y="3942874"/>
                  <a:pt x="3048157" y="3967689"/>
                  <a:pt x="3052610" y="3991694"/>
                </a:cubicBezTo>
                <a:cubicBezTo>
                  <a:pt x="3058723" y="4024605"/>
                  <a:pt x="3065079" y="4058610"/>
                  <a:pt x="3078397" y="4089618"/>
                </a:cubicBezTo>
                <a:cubicBezTo>
                  <a:pt x="3090217" y="4117186"/>
                  <a:pt x="3104871" y="4144106"/>
                  <a:pt x="3118999" y="4170176"/>
                </a:cubicBezTo>
                <a:cubicBezTo>
                  <a:pt x="3131265" y="4192724"/>
                  <a:pt x="3143895" y="4216001"/>
                  <a:pt x="3154704" y="4239602"/>
                </a:cubicBezTo>
                <a:cubicBezTo>
                  <a:pt x="3175957" y="4286115"/>
                  <a:pt x="3198302" y="4329591"/>
                  <a:pt x="3222874" y="4372097"/>
                </a:cubicBezTo>
                <a:lnTo>
                  <a:pt x="3228987" y="4372097"/>
                </a:lnTo>
                <a:cubicBezTo>
                  <a:pt x="3203848" y="4328903"/>
                  <a:pt x="3181098" y="4284738"/>
                  <a:pt x="3159481" y="4237415"/>
                </a:cubicBezTo>
                <a:close/>
                <a:moveTo>
                  <a:pt x="374613" y="307253"/>
                </a:moveTo>
                <a:cubicBezTo>
                  <a:pt x="394935" y="323607"/>
                  <a:pt x="414123" y="339071"/>
                  <a:pt x="432907" y="354899"/>
                </a:cubicBezTo>
                <a:cubicBezTo>
                  <a:pt x="536579" y="442339"/>
                  <a:pt x="635394" y="529130"/>
                  <a:pt x="704698" y="629807"/>
                </a:cubicBezTo>
                <a:cubicBezTo>
                  <a:pt x="762748" y="714170"/>
                  <a:pt x="797966" y="818490"/>
                  <a:pt x="831971" y="919329"/>
                </a:cubicBezTo>
                <a:cubicBezTo>
                  <a:pt x="840188" y="943618"/>
                  <a:pt x="847920" y="966571"/>
                  <a:pt x="855976" y="989321"/>
                </a:cubicBezTo>
                <a:cubicBezTo>
                  <a:pt x="872371" y="1035551"/>
                  <a:pt x="882694" y="1082914"/>
                  <a:pt x="892652" y="1128779"/>
                </a:cubicBezTo>
                <a:cubicBezTo>
                  <a:pt x="912690" y="1220874"/>
                  <a:pt x="931636" y="1307828"/>
                  <a:pt x="995758" y="1385592"/>
                </a:cubicBezTo>
                <a:cubicBezTo>
                  <a:pt x="1029114" y="1426033"/>
                  <a:pt x="1059313" y="1471696"/>
                  <a:pt x="1088541" y="1515821"/>
                </a:cubicBezTo>
                <a:cubicBezTo>
                  <a:pt x="1145943" y="1602572"/>
                  <a:pt x="1205289" y="1692238"/>
                  <a:pt x="1293457" y="1751907"/>
                </a:cubicBezTo>
                <a:cubicBezTo>
                  <a:pt x="1323818" y="1772431"/>
                  <a:pt x="1356162" y="1791174"/>
                  <a:pt x="1387454" y="1809269"/>
                </a:cubicBezTo>
                <a:cubicBezTo>
                  <a:pt x="1422147" y="1829348"/>
                  <a:pt x="1457973" y="1850074"/>
                  <a:pt x="1491167" y="1873351"/>
                </a:cubicBezTo>
                <a:cubicBezTo>
                  <a:pt x="1499466" y="1879140"/>
                  <a:pt x="1507481" y="1885050"/>
                  <a:pt x="1515497" y="1890879"/>
                </a:cubicBezTo>
                <a:cubicBezTo>
                  <a:pt x="1539623" y="1908529"/>
                  <a:pt x="1562414" y="1925167"/>
                  <a:pt x="1589982" y="1938850"/>
                </a:cubicBezTo>
                <a:cubicBezTo>
                  <a:pt x="1619007" y="1953220"/>
                  <a:pt x="1635766" y="1954475"/>
                  <a:pt x="1661148" y="1956378"/>
                </a:cubicBezTo>
                <a:cubicBezTo>
                  <a:pt x="1667625" y="1956864"/>
                  <a:pt x="1674709" y="1957390"/>
                  <a:pt x="1682725" y="1958159"/>
                </a:cubicBezTo>
                <a:cubicBezTo>
                  <a:pt x="1692683" y="1959171"/>
                  <a:pt x="1701913" y="1960183"/>
                  <a:pt x="1710657" y="1961195"/>
                </a:cubicBezTo>
                <a:cubicBezTo>
                  <a:pt x="1732638" y="1963664"/>
                  <a:pt x="1751624" y="1965810"/>
                  <a:pt x="1770448" y="1965810"/>
                </a:cubicBezTo>
                <a:lnTo>
                  <a:pt x="1770448" y="1965810"/>
                </a:lnTo>
                <a:cubicBezTo>
                  <a:pt x="1798825" y="1965810"/>
                  <a:pt x="1824045" y="1960952"/>
                  <a:pt x="1854770" y="1949537"/>
                </a:cubicBezTo>
                <a:cubicBezTo>
                  <a:pt x="1938121" y="1918649"/>
                  <a:pt x="1992285" y="1863959"/>
                  <a:pt x="2038393" y="1809471"/>
                </a:cubicBezTo>
                <a:cubicBezTo>
                  <a:pt x="2058391" y="1785871"/>
                  <a:pt x="2074259" y="1755996"/>
                  <a:pt x="2089602" y="1727133"/>
                </a:cubicBezTo>
                <a:cubicBezTo>
                  <a:pt x="2101665" y="1704423"/>
                  <a:pt x="2114133" y="1680984"/>
                  <a:pt x="2128464" y="1660865"/>
                </a:cubicBezTo>
                <a:cubicBezTo>
                  <a:pt x="2165706" y="1608603"/>
                  <a:pt x="2208819" y="1558285"/>
                  <a:pt x="2250555" y="1509627"/>
                </a:cubicBezTo>
                <a:cubicBezTo>
                  <a:pt x="2269055" y="1488091"/>
                  <a:pt x="2288162" y="1465786"/>
                  <a:pt x="2306419" y="1443683"/>
                </a:cubicBezTo>
                <a:cubicBezTo>
                  <a:pt x="2391956" y="1340294"/>
                  <a:pt x="2508299" y="1290057"/>
                  <a:pt x="2662047" y="1290057"/>
                </a:cubicBezTo>
                <a:cubicBezTo>
                  <a:pt x="2780617" y="1290057"/>
                  <a:pt x="2905582" y="1318555"/>
                  <a:pt x="3026459" y="1346123"/>
                </a:cubicBezTo>
                <a:cubicBezTo>
                  <a:pt x="3095966" y="1361992"/>
                  <a:pt x="3161626" y="1376970"/>
                  <a:pt x="3223967" y="1386159"/>
                </a:cubicBezTo>
                <a:cubicBezTo>
                  <a:pt x="3282422" y="1394741"/>
                  <a:pt x="3339744" y="1399113"/>
                  <a:pt x="3394272" y="1399113"/>
                </a:cubicBezTo>
                <a:cubicBezTo>
                  <a:pt x="3505555" y="1399113"/>
                  <a:pt x="3603196" y="1381139"/>
                  <a:pt x="3684401" y="1345718"/>
                </a:cubicBezTo>
                <a:cubicBezTo>
                  <a:pt x="3739779" y="1321551"/>
                  <a:pt x="3838797" y="1267954"/>
                  <a:pt x="3879926" y="1180271"/>
                </a:cubicBezTo>
                <a:cubicBezTo>
                  <a:pt x="3912068" y="1111737"/>
                  <a:pt x="3904619" y="1025390"/>
                  <a:pt x="3898102" y="949204"/>
                </a:cubicBezTo>
                <a:cubicBezTo>
                  <a:pt x="3897332" y="940339"/>
                  <a:pt x="3896604" y="931595"/>
                  <a:pt x="3895916" y="923094"/>
                </a:cubicBezTo>
                <a:cubicBezTo>
                  <a:pt x="3894823" y="909330"/>
                  <a:pt x="3893608" y="895202"/>
                  <a:pt x="3892394" y="880791"/>
                </a:cubicBezTo>
                <a:cubicBezTo>
                  <a:pt x="3885471" y="800071"/>
                  <a:pt x="3877659" y="708624"/>
                  <a:pt x="3888467" y="629888"/>
                </a:cubicBezTo>
                <a:cubicBezTo>
                  <a:pt x="3897049" y="567102"/>
                  <a:pt x="3942793" y="495652"/>
                  <a:pt x="3979509" y="438250"/>
                </a:cubicBezTo>
                <a:cubicBezTo>
                  <a:pt x="3985258" y="429223"/>
                  <a:pt x="3990804" y="420600"/>
                  <a:pt x="3995945" y="412382"/>
                </a:cubicBezTo>
                <a:cubicBezTo>
                  <a:pt x="4085408" y="269200"/>
                  <a:pt x="4128723" y="130957"/>
                  <a:pt x="4125404" y="162"/>
                </a:cubicBezTo>
                <a:lnTo>
                  <a:pt x="4120101" y="162"/>
                </a:lnTo>
                <a:cubicBezTo>
                  <a:pt x="4123420" y="129945"/>
                  <a:pt x="4080389" y="267217"/>
                  <a:pt x="3991451" y="409549"/>
                </a:cubicBezTo>
                <a:cubicBezTo>
                  <a:pt x="3986310" y="417767"/>
                  <a:pt x="3980805" y="426389"/>
                  <a:pt x="3975056" y="435376"/>
                </a:cubicBezTo>
                <a:cubicBezTo>
                  <a:pt x="3938057" y="493224"/>
                  <a:pt x="3891989" y="565199"/>
                  <a:pt x="3883245" y="629160"/>
                </a:cubicBezTo>
                <a:cubicBezTo>
                  <a:pt x="3872396" y="708462"/>
                  <a:pt x="3880249" y="800274"/>
                  <a:pt x="3887172" y="881236"/>
                </a:cubicBezTo>
                <a:cubicBezTo>
                  <a:pt x="3888386" y="895607"/>
                  <a:pt x="3889601" y="909735"/>
                  <a:pt x="3890693" y="923499"/>
                </a:cubicBezTo>
                <a:cubicBezTo>
                  <a:pt x="3891382" y="932000"/>
                  <a:pt x="3892110" y="940744"/>
                  <a:pt x="3892880" y="949650"/>
                </a:cubicBezTo>
                <a:cubicBezTo>
                  <a:pt x="3899356" y="1025188"/>
                  <a:pt x="3906724" y="1110765"/>
                  <a:pt x="3875189" y="1178004"/>
                </a:cubicBezTo>
                <a:cubicBezTo>
                  <a:pt x="3833291" y="1267347"/>
                  <a:pt x="3726380" y="1321632"/>
                  <a:pt x="3682337" y="1340861"/>
                </a:cubicBezTo>
                <a:cubicBezTo>
                  <a:pt x="3601779" y="1375998"/>
                  <a:pt x="3504907" y="1393810"/>
                  <a:pt x="3394312" y="1393810"/>
                </a:cubicBezTo>
                <a:cubicBezTo>
                  <a:pt x="3340027" y="1393810"/>
                  <a:pt x="3282948" y="1389478"/>
                  <a:pt x="3224777" y="1380896"/>
                </a:cubicBezTo>
                <a:cubicBezTo>
                  <a:pt x="3162679" y="1371748"/>
                  <a:pt x="3097099" y="1356810"/>
                  <a:pt x="3027674" y="1340941"/>
                </a:cubicBezTo>
                <a:cubicBezTo>
                  <a:pt x="2906554" y="1313293"/>
                  <a:pt x="2781305" y="1284713"/>
                  <a:pt x="2662088" y="1284713"/>
                </a:cubicBezTo>
                <a:cubicBezTo>
                  <a:pt x="2506640" y="1284713"/>
                  <a:pt x="2389001" y="1335598"/>
                  <a:pt x="2302371" y="1440282"/>
                </a:cubicBezTo>
                <a:cubicBezTo>
                  <a:pt x="2284114" y="1462345"/>
                  <a:pt x="2265007" y="1484609"/>
                  <a:pt x="2246548" y="1506145"/>
                </a:cubicBezTo>
                <a:cubicBezTo>
                  <a:pt x="2204771" y="1554885"/>
                  <a:pt x="2161537" y="1605284"/>
                  <a:pt x="2124173" y="1657748"/>
                </a:cubicBezTo>
                <a:cubicBezTo>
                  <a:pt x="2109640" y="1678150"/>
                  <a:pt x="2097091" y="1701751"/>
                  <a:pt x="2084946" y="1724623"/>
                </a:cubicBezTo>
                <a:cubicBezTo>
                  <a:pt x="2069725" y="1753243"/>
                  <a:pt x="2053978" y="1782875"/>
                  <a:pt x="2034385" y="1806030"/>
                </a:cubicBezTo>
                <a:cubicBezTo>
                  <a:pt x="1988722" y="1859992"/>
                  <a:pt x="1935166" y="1914075"/>
                  <a:pt x="1852948" y="1944557"/>
                </a:cubicBezTo>
                <a:cubicBezTo>
                  <a:pt x="1822790" y="1955730"/>
                  <a:pt x="1798137" y="1960507"/>
                  <a:pt x="1770448" y="1960507"/>
                </a:cubicBezTo>
                <a:cubicBezTo>
                  <a:pt x="1751948" y="1960507"/>
                  <a:pt x="1733083" y="1958361"/>
                  <a:pt x="1711264" y="1955933"/>
                </a:cubicBezTo>
                <a:cubicBezTo>
                  <a:pt x="1702520" y="1954961"/>
                  <a:pt x="1693250" y="1953909"/>
                  <a:pt x="1683251" y="1952897"/>
                </a:cubicBezTo>
                <a:cubicBezTo>
                  <a:pt x="1675155" y="1952087"/>
                  <a:pt x="1668070" y="1951561"/>
                  <a:pt x="1661553" y="1951075"/>
                </a:cubicBezTo>
                <a:cubicBezTo>
                  <a:pt x="1635888" y="1949172"/>
                  <a:pt x="1620424" y="1948039"/>
                  <a:pt x="1592371" y="1934073"/>
                </a:cubicBezTo>
                <a:cubicBezTo>
                  <a:pt x="1565208" y="1920593"/>
                  <a:pt x="1542619" y="1904076"/>
                  <a:pt x="1518654" y="1886588"/>
                </a:cubicBezTo>
                <a:cubicBezTo>
                  <a:pt x="1510639" y="1880718"/>
                  <a:pt x="1502583" y="1874849"/>
                  <a:pt x="1494244" y="1869019"/>
                </a:cubicBezTo>
                <a:cubicBezTo>
                  <a:pt x="1460887" y="1845621"/>
                  <a:pt x="1424900" y="1824814"/>
                  <a:pt x="1390126" y="1804695"/>
                </a:cubicBezTo>
                <a:cubicBezTo>
                  <a:pt x="1358915" y="1786640"/>
                  <a:pt x="1326652" y="1767978"/>
                  <a:pt x="1296453" y="1747535"/>
                </a:cubicBezTo>
                <a:cubicBezTo>
                  <a:pt x="1209134" y="1688473"/>
                  <a:pt x="1150113" y="1599212"/>
                  <a:pt x="1092994" y="1512906"/>
                </a:cubicBezTo>
                <a:cubicBezTo>
                  <a:pt x="1063685" y="1468619"/>
                  <a:pt x="1033405" y="1422875"/>
                  <a:pt x="999887" y="1382232"/>
                </a:cubicBezTo>
                <a:cubicBezTo>
                  <a:pt x="936574" y="1305480"/>
                  <a:pt x="917791" y="1219093"/>
                  <a:pt x="897874" y="1127686"/>
                </a:cubicBezTo>
                <a:cubicBezTo>
                  <a:pt x="887875" y="1081700"/>
                  <a:pt x="877512" y="1034134"/>
                  <a:pt x="860996" y="987581"/>
                </a:cubicBezTo>
                <a:cubicBezTo>
                  <a:pt x="852940" y="964871"/>
                  <a:pt x="845208" y="941918"/>
                  <a:pt x="836990" y="917670"/>
                </a:cubicBezTo>
                <a:cubicBezTo>
                  <a:pt x="802865" y="816466"/>
                  <a:pt x="767565" y="711822"/>
                  <a:pt x="709070" y="626812"/>
                </a:cubicBezTo>
                <a:cubicBezTo>
                  <a:pt x="639401" y="525609"/>
                  <a:pt x="540303" y="438533"/>
                  <a:pt x="436347" y="350851"/>
                </a:cubicBezTo>
                <a:cubicBezTo>
                  <a:pt x="417524" y="334982"/>
                  <a:pt x="398295" y="319519"/>
                  <a:pt x="377973" y="303124"/>
                </a:cubicBezTo>
                <a:cubicBezTo>
                  <a:pt x="299521" y="239973"/>
                  <a:pt x="218437" y="174717"/>
                  <a:pt x="166823" y="90233"/>
                </a:cubicBezTo>
                <a:cubicBezTo>
                  <a:pt x="149821" y="62422"/>
                  <a:pt x="135248" y="31980"/>
                  <a:pt x="122496" y="121"/>
                </a:cubicBezTo>
                <a:lnTo>
                  <a:pt x="116829" y="121"/>
                </a:lnTo>
                <a:cubicBezTo>
                  <a:pt x="129864" y="32911"/>
                  <a:pt x="144801" y="64365"/>
                  <a:pt x="162289" y="92985"/>
                </a:cubicBezTo>
                <a:cubicBezTo>
                  <a:pt x="214389" y="178239"/>
                  <a:pt x="295877" y="243819"/>
                  <a:pt x="374654" y="307253"/>
                </a:cubicBezTo>
                <a:close/>
                <a:moveTo>
                  <a:pt x="3402692" y="2111016"/>
                </a:moveTo>
                <a:cubicBezTo>
                  <a:pt x="3399170" y="2093650"/>
                  <a:pt x="3402449" y="2078186"/>
                  <a:pt x="3412408" y="2065110"/>
                </a:cubicBezTo>
                <a:cubicBezTo>
                  <a:pt x="3446209" y="2020743"/>
                  <a:pt x="3549194" y="2013740"/>
                  <a:pt x="3598702" y="2010380"/>
                </a:cubicBezTo>
                <a:cubicBezTo>
                  <a:pt x="3603115" y="2010096"/>
                  <a:pt x="3607082" y="2009813"/>
                  <a:pt x="3610523" y="2009530"/>
                </a:cubicBezTo>
                <a:cubicBezTo>
                  <a:pt x="3624489" y="2008477"/>
                  <a:pt x="3638617" y="2007911"/>
                  <a:pt x="3652461" y="2007911"/>
                </a:cubicBezTo>
                <a:cubicBezTo>
                  <a:pt x="3705006" y="2007911"/>
                  <a:pt x="3756174" y="2015440"/>
                  <a:pt x="3808962" y="2030985"/>
                </a:cubicBezTo>
                <a:cubicBezTo>
                  <a:pt x="3876687" y="2050902"/>
                  <a:pt x="3937328" y="2070657"/>
                  <a:pt x="3993354" y="2110814"/>
                </a:cubicBezTo>
                <a:cubicBezTo>
                  <a:pt x="4034685" y="2140406"/>
                  <a:pt x="4076421" y="2213434"/>
                  <a:pt x="4043875" y="2268084"/>
                </a:cubicBezTo>
                <a:cubicBezTo>
                  <a:pt x="4031042" y="2289620"/>
                  <a:pt x="4008454" y="2300509"/>
                  <a:pt x="3976635" y="2300509"/>
                </a:cubicBezTo>
                <a:cubicBezTo>
                  <a:pt x="3944817" y="2300509"/>
                  <a:pt x="3906967" y="2289174"/>
                  <a:pt x="3879966" y="2280876"/>
                </a:cubicBezTo>
                <a:cubicBezTo>
                  <a:pt x="3874339" y="2279135"/>
                  <a:pt x="3869117" y="2277556"/>
                  <a:pt x="3864340" y="2276180"/>
                </a:cubicBezTo>
                <a:lnTo>
                  <a:pt x="3845557" y="2270715"/>
                </a:lnTo>
                <a:cubicBezTo>
                  <a:pt x="3786859" y="2253672"/>
                  <a:pt x="3726178" y="2236063"/>
                  <a:pt x="3666913" y="2226590"/>
                </a:cubicBezTo>
                <a:lnTo>
                  <a:pt x="3661246" y="2225700"/>
                </a:lnTo>
                <a:cubicBezTo>
                  <a:pt x="3594735" y="2215175"/>
                  <a:pt x="3418075" y="2187202"/>
                  <a:pt x="3402611" y="2111016"/>
                </a:cubicBezTo>
                <a:close/>
                <a:moveTo>
                  <a:pt x="3407874" y="2109964"/>
                </a:moveTo>
                <a:cubicBezTo>
                  <a:pt x="3422609" y="2182547"/>
                  <a:pt x="3596638" y="2210074"/>
                  <a:pt x="3662136" y="2220437"/>
                </a:cubicBezTo>
                <a:lnTo>
                  <a:pt x="3667804" y="2221328"/>
                </a:lnTo>
                <a:cubicBezTo>
                  <a:pt x="3727392" y="2230841"/>
                  <a:pt x="3788235" y="2248531"/>
                  <a:pt x="3847095" y="2265614"/>
                </a:cubicBezTo>
                <a:lnTo>
                  <a:pt x="3865878" y="2271039"/>
                </a:lnTo>
                <a:cubicBezTo>
                  <a:pt x="3870655" y="2272415"/>
                  <a:pt x="3875918" y="2274034"/>
                  <a:pt x="3881585" y="2275775"/>
                </a:cubicBezTo>
                <a:cubicBezTo>
                  <a:pt x="3908303" y="2283952"/>
                  <a:pt x="3944857" y="2295166"/>
                  <a:pt x="3976716" y="2295166"/>
                </a:cubicBezTo>
                <a:cubicBezTo>
                  <a:pt x="4006915" y="2295166"/>
                  <a:pt x="4027439" y="2285410"/>
                  <a:pt x="4039381" y="2265331"/>
                </a:cubicBezTo>
                <a:cubicBezTo>
                  <a:pt x="4070349" y="2213393"/>
                  <a:pt x="4030030" y="2143523"/>
                  <a:pt x="3990318" y="2115065"/>
                </a:cubicBezTo>
                <a:cubicBezTo>
                  <a:pt x="3934980" y="2075393"/>
                  <a:pt x="3874784" y="2055800"/>
                  <a:pt x="3807505" y="2036045"/>
                </a:cubicBezTo>
                <a:cubicBezTo>
                  <a:pt x="3755203" y="2020662"/>
                  <a:pt x="3704480" y="2013214"/>
                  <a:pt x="3652461" y="2013214"/>
                </a:cubicBezTo>
                <a:cubicBezTo>
                  <a:pt x="3638779" y="2013214"/>
                  <a:pt x="3624772" y="2013740"/>
                  <a:pt x="3610928" y="2014792"/>
                </a:cubicBezTo>
                <a:cubicBezTo>
                  <a:pt x="3607487" y="2015076"/>
                  <a:pt x="3603479" y="2015319"/>
                  <a:pt x="3599067" y="2015643"/>
                </a:cubicBezTo>
                <a:cubicBezTo>
                  <a:pt x="3550368" y="2018962"/>
                  <a:pt x="3449003" y="2025844"/>
                  <a:pt x="3416618" y="2068309"/>
                </a:cubicBezTo>
                <a:cubicBezTo>
                  <a:pt x="3407590" y="2080129"/>
                  <a:pt x="3404676" y="2094136"/>
                  <a:pt x="3407874" y="2109964"/>
                </a:cubicBezTo>
                <a:close/>
                <a:moveTo>
                  <a:pt x="3563200" y="3985298"/>
                </a:moveTo>
                <a:cubicBezTo>
                  <a:pt x="3558869" y="3975056"/>
                  <a:pt x="3554942" y="3963762"/>
                  <a:pt x="3551137" y="3952873"/>
                </a:cubicBezTo>
                <a:cubicBezTo>
                  <a:pt x="3545186" y="3935830"/>
                  <a:pt x="3539073" y="3918221"/>
                  <a:pt x="3530937" y="3902919"/>
                </a:cubicBezTo>
                <a:cubicBezTo>
                  <a:pt x="3524500" y="3890774"/>
                  <a:pt x="3516930" y="3879602"/>
                  <a:pt x="3509603" y="3868753"/>
                </a:cubicBezTo>
                <a:cubicBezTo>
                  <a:pt x="3497054" y="3850172"/>
                  <a:pt x="3485193" y="3832603"/>
                  <a:pt x="3478068" y="3810298"/>
                </a:cubicBezTo>
                <a:cubicBezTo>
                  <a:pt x="3453172" y="3732412"/>
                  <a:pt x="3424107" y="3664120"/>
                  <a:pt x="3383787" y="3588825"/>
                </a:cubicBezTo>
                <a:cubicBezTo>
                  <a:pt x="3362008" y="3548182"/>
                  <a:pt x="3336869" y="3509644"/>
                  <a:pt x="3312500" y="3472360"/>
                </a:cubicBezTo>
                <a:cubicBezTo>
                  <a:pt x="3293798" y="3443699"/>
                  <a:pt x="3274407" y="3414067"/>
                  <a:pt x="3256838" y="3383787"/>
                </a:cubicBezTo>
                <a:cubicBezTo>
                  <a:pt x="3235262" y="3346585"/>
                  <a:pt x="3212390" y="3291935"/>
                  <a:pt x="3225870" y="3243034"/>
                </a:cubicBezTo>
                <a:cubicBezTo>
                  <a:pt x="3232833" y="3217490"/>
                  <a:pt x="3252871" y="3195347"/>
                  <a:pt x="3272221" y="3173933"/>
                </a:cubicBezTo>
                <a:cubicBezTo>
                  <a:pt x="3279103" y="3166282"/>
                  <a:pt x="3285620" y="3159076"/>
                  <a:pt x="3291369" y="3151870"/>
                </a:cubicBezTo>
                <a:cubicBezTo>
                  <a:pt x="3311042" y="3127258"/>
                  <a:pt x="3328247" y="3115518"/>
                  <a:pt x="3350755" y="3111430"/>
                </a:cubicBezTo>
                <a:cubicBezTo>
                  <a:pt x="3382047" y="3105722"/>
                  <a:pt x="3415079" y="3102807"/>
                  <a:pt x="3448962" y="3102807"/>
                </a:cubicBezTo>
                <a:cubicBezTo>
                  <a:pt x="3485517" y="3102807"/>
                  <a:pt x="3522597" y="3106207"/>
                  <a:pt x="3559193" y="3112846"/>
                </a:cubicBezTo>
                <a:cubicBezTo>
                  <a:pt x="3651206" y="3129606"/>
                  <a:pt x="3752288" y="3176200"/>
                  <a:pt x="3829607" y="3237488"/>
                </a:cubicBezTo>
                <a:cubicBezTo>
                  <a:pt x="3842359" y="3247608"/>
                  <a:pt x="3855192" y="3257648"/>
                  <a:pt x="3868105" y="3267768"/>
                </a:cubicBezTo>
                <a:cubicBezTo>
                  <a:pt x="3889479" y="3284527"/>
                  <a:pt x="3911622" y="3301894"/>
                  <a:pt x="3933563" y="3319625"/>
                </a:cubicBezTo>
                <a:cubicBezTo>
                  <a:pt x="3967405" y="3346990"/>
                  <a:pt x="3996430" y="3377634"/>
                  <a:pt x="4027156" y="3410141"/>
                </a:cubicBezTo>
                <a:cubicBezTo>
                  <a:pt x="4035859" y="3419370"/>
                  <a:pt x="4044644" y="3428600"/>
                  <a:pt x="4053509" y="3437789"/>
                </a:cubicBezTo>
                <a:cubicBezTo>
                  <a:pt x="4099455" y="3485152"/>
                  <a:pt x="4148235" y="3531503"/>
                  <a:pt x="4195396" y="3576316"/>
                </a:cubicBezTo>
                <a:cubicBezTo>
                  <a:pt x="4211751" y="3591861"/>
                  <a:pt x="4228064" y="3607365"/>
                  <a:pt x="4244297" y="3622910"/>
                </a:cubicBezTo>
                <a:cubicBezTo>
                  <a:pt x="4308581" y="3684603"/>
                  <a:pt x="4371004" y="3755041"/>
                  <a:pt x="4435126" y="3838189"/>
                </a:cubicBezTo>
                <a:cubicBezTo>
                  <a:pt x="4467795" y="3880573"/>
                  <a:pt x="4505118" y="3931296"/>
                  <a:pt x="4534103" y="3985905"/>
                </a:cubicBezTo>
                <a:cubicBezTo>
                  <a:pt x="4587822" y="4087230"/>
                  <a:pt x="4597416" y="4174305"/>
                  <a:pt x="4563452" y="4252070"/>
                </a:cubicBezTo>
                <a:cubicBezTo>
                  <a:pt x="4543818" y="4297571"/>
                  <a:pt x="4505280" y="4336514"/>
                  <a:pt x="4448971" y="4367846"/>
                </a:cubicBezTo>
                <a:cubicBezTo>
                  <a:pt x="4446299" y="4369344"/>
                  <a:pt x="4443667" y="4370720"/>
                  <a:pt x="4440996" y="4372056"/>
                </a:cubicBezTo>
                <a:lnTo>
                  <a:pt x="4452249" y="4372056"/>
                </a:lnTo>
                <a:cubicBezTo>
                  <a:pt x="4509247" y="4340238"/>
                  <a:pt x="4548271" y="4300566"/>
                  <a:pt x="4568350" y="4254175"/>
                </a:cubicBezTo>
                <a:cubicBezTo>
                  <a:pt x="4602516" y="4175965"/>
                  <a:pt x="4592558" y="4084842"/>
                  <a:pt x="4538798" y="3983436"/>
                </a:cubicBezTo>
                <a:cubicBezTo>
                  <a:pt x="4509652" y="3928462"/>
                  <a:pt x="4472166" y="3877537"/>
                  <a:pt x="4439377" y="3834991"/>
                </a:cubicBezTo>
                <a:cubicBezTo>
                  <a:pt x="4375092" y="3751600"/>
                  <a:pt x="4312468" y="3681001"/>
                  <a:pt x="4248022" y="3619105"/>
                </a:cubicBezTo>
                <a:cubicBezTo>
                  <a:pt x="4231789" y="3603560"/>
                  <a:pt x="4215475" y="3588015"/>
                  <a:pt x="4199120" y="3572470"/>
                </a:cubicBezTo>
                <a:cubicBezTo>
                  <a:pt x="4152000" y="3527698"/>
                  <a:pt x="4103261" y="3481428"/>
                  <a:pt x="4057395" y="3434146"/>
                </a:cubicBezTo>
                <a:cubicBezTo>
                  <a:pt x="4048490" y="3424957"/>
                  <a:pt x="4039786" y="3415727"/>
                  <a:pt x="4031083" y="3406538"/>
                </a:cubicBezTo>
                <a:cubicBezTo>
                  <a:pt x="4001572" y="3375367"/>
                  <a:pt x="3971089" y="3343144"/>
                  <a:pt x="3936964" y="3315576"/>
                </a:cubicBezTo>
                <a:cubicBezTo>
                  <a:pt x="3914982" y="3297805"/>
                  <a:pt x="3892839" y="3280439"/>
                  <a:pt x="3871425" y="3263639"/>
                </a:cubicBezTo>
                <a:cubicBezTo>
                  <a:pt x="3858511" y="3253519"/>
                  <a:pt x="3845678" y="3243439"/>
                  <a:pt x="3832967" y="3233359"/>
                </a:cubicBezTo>
                <a:cubicBezTo>
                  <a:pt x="3753867" y="3170613"/>
                  <a:pt x="3654445" y="3124788"/>
                  <a:pt x="3560205" y="3107665"/>
                </a:cubicBezTo>
                <a:cubicBezTo>
                  <a:pt x="3489079" y="3094751"/>
                  <a:pt x="3415525" y="3094266"/>
                  <a:pt x="3349864" y="3106248"/>
                </a:cubicBezTo>
                <a:cubicBezTo>
                  <a:pt x="3325980" y="3110620"/>
                  <a:pt x="3307885" y="3122886"/>
                  <a:pt x="3287320" y="3148591"/>
                </a:cubicBezTo>
                <a:cubicBezTo>
                  <a:pt x="3281653" y="3155676"/>
                  <a:pt x="3275217" y="3162800"/>
                  <a:pt x="3268375" y="3170411"/>
                </a:cubicBezTo>
                <a:cubicBezTo>
                  <a:pt x="3249511" y="3191299"/>
                  <a:pt x="3228177" y="3214940"/>
                  <a:pt x="3220850" y="3241698"/>
                </a:cubicBezTo>
                <a:cubicBezTo>
                  <a:pt x="3206844" y="3292381"/>
                  <a:pt x="3230242" y="3348407"/>
                  <a:pt x="3252345" y="3386500"/>
                </a:cubicBezTo>
                <a:cubicBezTo>
                  <a:pt x="3269995" y="3416901"/>
                  <a:pt x="3289426" y="3446614"/>
                  <a:pt x="3308168" y="3475315"/>
                </a:cubicBezTo>
                <a:cubicBezTo>
                  <a:pt x="3332457" y="3512477"/>
                  <a:pt x="3357556" y="3550935"/>
                  <a:pt x="3379213" y="3591375"/>
                </a:cubicBezTo>
                <a:cubicBezTo>
                  <a:pt x="3419370" y="3666346"/>
                  <a:pt x="3448355" y="3734395"/>
                  <a:pt x="3473129" y="3811958"/>
                </a:cubicBezTo>
                <a:cubicBezTo>
                  <a:pt x="3480497" y="3834991"/>
                  <a:pt x="3493087" y="3853694"/>
                  <a:pt x="3505312" y="3871748"/>
                </a:cubicBezTo>
                <a:cubicBezTo>
                  <a:pt x="3512558" y="3882476"/>
                  <a:pt x="3520047" y="3893568"/>
                  <a:pt x="3526362" y="3905429"/>
                </a:cubicBezTo>
                <a:cubicBezTo>
                  <a:pt x="3534297" y="3920366"/>
                  <a:pt x="3540369" y="3937814"/>
                  <a:pt x="3546239" y="3954654"/>
                </a:cubicBezTo>
                <a:cubicBezTo>
                  <a:pt x="3550084" y="3965624"/>
                  <a:pt x="3554011" y="3977000"/>
                  <a:pt x="3558424" y="3987403"/>
                </a:cubicBezTo>
                <a:cubicBezTo>
                  <a:pt x="3637200" y="4173982"/>
                  <a:pt x="3736258" y="4302712"/>
                  <a:pt x="3853977" y="4372137"/>
                </a:cubicBezTo>
                <a:lnTo>
                  <a:pt x="3864745" y="4372137"/>
                </a:lnTo>
                <a:cubicBezTo>
                  <a:pt x="3744475" y="4304493"/>
                  <a:pt x="3643434" y="4175074"/>
                  <a:pt x="3563281" y="3985339"/>
                </a:cubicBezTo>
                <a:close/>
                <a:moveTo>
                  <a:pt x="4280366" y="459219"/>
                </a:moveTo>
                <a:lnTo>
                  <a:pt x="4281581" y="459908"/>
                </a:lnTo>
                <a:cubicBezTo>
                  <a:pt x="4295466" y="467477"/>
                  <a:pt x="4310605" y="471283"/>
                  <a:pt x="4326596" y="471283"/>
                </a:cubicBezTo>
                <a:lnTo>
                  <a:pt x="4326596" y="471283"/>
                </a:lnTo>
                <a:cubicBezTo>
                  <a:pt x="4410270" y="471283"/>
                  <a:pt x="4496900" y="368622"/>
                  <a:pt x="4525723" y="318871"/>
                </a:cubicBezTo>
                <a:cubicBezTo>
                  <a:pt x="4580049" y="225157"/>
                  <a:pt x="4603488" y="99017"/>
                  <a:pt x="4608183" y="81"/>
                </a:cubicBezTo>
                <a:lnTo>
                  <a:pt x="4602880" y="81"/>
                </a:lnTo>
                <a:cubicBezTo>
                  <a:pt x="4598184" y="98288"/>
                  <a:pt x="4574948" y="223376"/>
                  <a:pt x="4521149" y="316199"/>
                </a:cubicBezTo>
                <a:cubicBezTo>
                  <a:pt x="4492812" y="365060"/>
                  <a:pt x="4408004" y="465939"/>
                  <a:pt x="4326596" y="465939"/>
                </a:cubicBezTo>
                <a:lnTo>
                  <a:pt x="4326596" y="465939"/>
                </a:lnTo>
                <a:cubicBezTo>
                  <a:pt x="4311982" y="465939"/>
                  <a:pt x="4298097" y="462539"/>
                  <a:pt x="4285386" y="455859"/>
                </a:cubicBezTo>
                <a:cubicBezTo>
                  <a:pt x="4281783" y="412342"/>
                  <a:pt x="4295020" y="371861"/>
                  <a:pt x="4309027" y="328991"/>
                </a:cubicBezTo>
                <a:cubicBezTo>
                  <a:pt x="4319876" y="295877"/>
                  <a:pt x="4331049" y="261630"/>
                  <a:pt x="4333680" y="225926"/>
                </a:cubicBezTo>
                <a:cubicBezTo>
                  <a:pt x="4338862" y="155893"/>
                  <a:pt x="4337121" y="83391"/>
                  <a:pt x="4335421" y="13278"/>
                </a:cubicBezTo>
                <a:cubicBezTo>
                  <a:pt x="4335299" y="8906"/>
                  <a:pt x="4335218" y="4493"/>
                  <a:pt x="4335097" y="81"/>
                </a:cubicBezTo>
                <a:lnTo>
                  <a:pt x="4329794" y="81"/>
                </a:lnTo>
                <a:cubicBezTo>
                  <a:pt x="4329915" y="4534"/>
                  <a:pt x="4329996" y="8987"/>
                  <a:pt x="4330118" y="13399"/>
                </a:cubicBezTo>
                <a:cubicBezTo>
                  <a:pt x="4331818" y="83391"/>
                  <a:pt x="4333559" y="155772"/>
                  <a:pt x="4328417" y="225562"/>
                </a:cubicBezTo>
                <a:cubicBezTo>
                  <a:pt x="4325826" y="260618"/>
                  <a:pt x="4314735" y="294582"/>
                  <a:pt x="4304007" y="327372"/>
                </a:cubicBezTo>
                <a:cubicBezTo>
                  <a:pt x="4290284" y="369310"/>
                  <a:pt x="4276116" y="412666"/>
                  <a:pt x="4280245" y="457802"/>
                </a:cubicBezTo>
                <a:lnTo>
                  <a:pt x="4280366" y="459219"/>
                </a:lnTo>
                <a:close/>
                <a:moveTo>
                  <a:pt x="3044109" y="4301133"/>
                </a:moveTo>
                <a:cubicBezTo>
                  <a:pt x="3038644" y="4285831"/>
                  <a:pt x="3033179" y="4270570"/>
                  <a:pt x="3027512" y="4255389"/>
                </a:cubicBezTo>
                <a:cubicBezTo>
                  <a:pt x="2995451" y="4169771"/>
                  <a:pt x="2949788" y="4090428"/>
                  <a:pt x="2905582" y="4013716"/>
                </a:cubicBezTo>
                <a:cubicBezTo>
                  <a:pt x="2879796" y="3968984"/>
                  <a:pt x="2853159" y="3922674"/>
                  <a:pt x="2829316" y="3875392"/>
                </a:cubicBezTo>
                <a:cubicBezTo>
                  <a:pt x="2797700" y="3812727"/>
                  <a:pt x="2789968" y="3759696"/>
                  <a:pt x="2780131" y="3692619"/>
                </a:cubicBezTo>
                <a:cubicBezTo>
                  <a:pt x="2773087" y="3644689"/>
                  <a:pt x="2755275" y="3602791"/>
                  <a:pt x="2736371" y="3558464"/>
                </a:cubicBezTo>
                <a:cubicBezTo>
                  <a:pt x="2731553" y="3547129"/>
                  <a:pt x="2726655" y="3535714"/>
                  <a:pt x="2721959" y="3524095"/>
                </a:cubicBezTo>
                <a:cubicBezTo>
                  <a:pt x="2708155" y="3490132"/>
                  <a:pt x="2692165" y="3456451"/>
                  <a:pt x="2676661" y="3423864"/>
                </a:cubicBezTo>
                <a:cubicBezTo>
                  <a:pt x="2666500" y="3402530"/>
                  <a:pt x="2655975" y="3380428"/>
                  <a:pt x="2646178" y="3358446"/>
                </a:cubicBezTo>
                <a:cubicBezTo>
                  <a:pt x="2633670" y="3330312"/>
                  <a:pt x="2625776" y="3302218"/>
                  <a:pt x="2618165" y="3275055"/>
                </a:cubicBezTo>
                <a:cubicBezTo>
                  <a:pt x="2613227" y="3257405"/>
                  <a:pt x="2608086" y="3239148"/>
                  <a:pt x="2601690" y="3220729"/>
                </a:cubicBezTo>
                <a:cubicBezTo>
                  <a:pt x="2575417" y="3145231"/>
                  <a:pt x="2510850" y="3044716"/>
                  <a:pt x="2454662" y="2991929"/>
                </a:cubicBezTo>
                <a:cubicBezTo>
                  <a:pt x="2337023" y="2881375"/>
                  <a:pt x="2147288" y="2839679"/>
                  <a:pt x="2008720" y="2809277"/>
                </a:cubicBezTo>
                <a:cubicBezTo>
                  <a:pt x="1935530" y="2793206"/>
                  <a:pt x="1859425" y="2780050"/>
                  <a:pt x="1785830" y="2767298"/>
                </a:cubicBezTo>
                <a:cubicBezTo>
                  <a:pt x="1700739" y="2752563"/>
                  <a:pt x="1612773" y="2737342"/>
                  <a:pt x="1527884" y="2717466"/>
                </a:cubicBezTo>
                <a:cubicBezTo>
                  <a:pt x="1463033" y="2702245"/>
                  <a:pt x="1402311" y="2692813"/>
                  <a:pt x="1336772" y="2687753"/>
                </a:cubicBezTo>
                <a:cubicBezTo>
                  <a:pt x="1334424" y="2687550"/>
                  <a:pt x="1331428" y="2687388"/>
                  <a:pt x="1327866" y="2687146"/>
                </a:cubicBezTo>
                <a:cubicBezTo>
                  <a:pt x="1297222" y="2685122"/>
                  <a:pt x="1215854" y="2679818"/>
                  <a:pt x="1204601" y="2657675"/>
                </a:cubicBezTo>
                <a:cubicBezTo>
                  <a:pt x="1202536" y="2653627"/>
                  <a:pt x="1203143" y="2649134"/>
                  <a:pt x="1206422" y="2643992"/>
                </a:cubicBezTo>
                <a:cubicBezTo>
                  <a:pt x="1213547" y="2632820"/>
                  <a:pt x="1229375" y="2627152"/>
                  <a:pt x="1253542" y="2627152"/>
                </a:cubicBezTo>
                <a:cubicBezTo>
                  <a:pt x="1286008" y="2627152"/>
                  <a:pt x="1327299" y="2637232"/>
                  <a:pt x="1357498" y="2644600"/>
                </a:cubicBezTo>
                <a:cubicBezTo>
                  <a:pt x="1371302" y="2647960"/>
                  <a:pt x="1383244" y="2650874"/>
                  <a:pt x="1391098" y="2652048"/>
                </a:cubicBezTo>
                <a:cubicBezTo>
                  <a:pt x="1472951" y="2664112"/>
                  <a:pt x="1552416" y="2677754"/>
                  <a:pt x="1640341" y="2693056"/>
                </a:cubicBezTo>
                <a:cubicBezTo>
                  <a:pt x="1757615" y="2713499"/>
                  <a:pt x="1933263" y="2740621"/>
                  <a:pt x="2103811" y="2740621"/>
                </a:cubicBezTo>
                <a:cubicBezTo>
                  <a:pt x="2161294" y="2740621"/>
                  <a:pt x="2215863" y="2737545"/>
                  <a:pt x="2266019" y="2731432"/>
                </a:cubicBezTo>
                <a:cubicBezTo>
                  <a:pt x="2394183" y="2715887"/>
                  <a:pt x="2531940" y="2640552"/>
                  <a:pt x="2687186" y="2501134"/>
                </a:cubicBezTo>
                <a:cubicBezTo>
                  <a:pt x="2748272" y="2446282"/>
                  <a:pt x="2851580" y="2423370"/>
                  <a:pt x="2942744" y="2403170"/>
                </a:cubicBezTo>
                <a:cubicBezTo>
                  <a:pt x="2971891" y="2396693"/>
                  <a:pt x="2999418" y="2390620"/>
                  <a:pt x="3023828" y="2383820"/>
                </a:cubicBezTo>
                <a:cubicBezTo>
                  <a:pt x="3099488" y="2362810"/>
                  <a:pt x="3176564" y="2352163"/>
                  <a:pt x="3252790" y="2352163"/>
                </a:cubicBezTo>
                <a:cubicBezTo>
                  <a:pt x="3329016" y="2352163"/>
                  <a:pt x="3401802" y="2362769"/>
                  <a:pt x="3470539" y="2383617"/>
                </a:cubicBezTo>
                <a:cubicBezTo>
                  <a:pt x="3673188" y="2445149"/>
                  <a:pt x="3883002" y="2566957"/>
                  <a:pt x="4112045" y="2755964"/>
                </a:cubicBezTo>
                <a:cubicBezTo>
                  <a:pt x="4138034" y="2777419"/>
                  <a:pt x="4164144" y="2798833"/>
                  <a:pt x="4190214" y="2820207"/>
                </a:cubicBezTo>
                <a:cubicBezTo>
                  <a:pt x="4342303" y="2944930"/>
                  <a:pt x="4499572" y="3073863"/>
                  <a:pt x="4637977" y="3216195"/>
                </a:cubicBezTo>
                <a:cubicBezTo>
                  <a:pt x="4684329" y="3263841"/>
                  <a:pt x="4736306" y="3307035"/>
                  <a:pt x="4786584" y="3348811"/>
                </a:cubicBezTo>
                <a:cubicBezTo>
                  <a:pt x="4837348" y="3391034"/>
                  <a:pt x="4889852" y="3434632"/>
                  <a:pt x="4936486" y="3482804"/>
                </a:cubicBezTo>
                <a:cubicBezTo>
                  <a:pt x="5016072" y="3564981"/>
                  <a:pt x="5087198" y="3659667"/>
                  <a:pt x="5155976" y="3751195"/>
                </a:cubicBezTo>
                <a:cubicBezTo>
                  <a:pt x="5178807" y="3781597"/>
                  <a:pt x="5202448" y="3813010"/>
                  <a:pt x="5225806" y="3843249"/>
                </a:cubicBezTo>
                <a:cubicBezTo>
                  <a:pt x="5374453" y="4035414"/>
                  <a:pt x="5465940" y="4207459"/>
                  <a:pt x="5505693" y="4372056"/>
                </a:cubicBezTo>
                <a:lnTo>
                  <a:pt x="5511118" y="4372056"/>
                </a:lnTo>
                <a:cubicBezTo>
                  <a:pt x="5471365" y="4206367"/>
                  <a:pt x="5379432" y="4033268"/>
                  <a:pt x="5229935" y="3840011"/>
                </a:cubicBezTo>
                <a:cubicBezTo>
                  <a:pt x="5206577" y="3809812"/>
                  <a:pt x="5182976" y="3778399"/>
                  <a:pt x="5160145" y="3748038"/>
                </a:cubicBezTo>
                <a:cubicBezTo>
                  <a:pt x="5091246" y="3656348"/>
                  <a:pt x="5020039" y="3561541"/>
                  <a:pt x="4940251" y="3479121"/>
                </a:cubicBezTo>
                <a:cubicBezTo>
                  <a:pt x="4893414" y="3430746"/>
                  <a:pt x="4840829" y="3387026"/>
                  <a:pt x="4789944" y="3344723"/>
                </a:cubicBezTo>
                <a:cubicBezTo>
                  <a:pt x="4739788" y="3303027"/>
                  <a:pt x="4687891" y="3259915"/>
                  <a:pt x="4641742" y="3212471"/>
                </a:cubicBezTo>
                <a:cubicBezTo>
                  <a:pt x="4503135" y="3069936"/>
                  <a:pt x="4345743" y="2940882"/>
                  <a:pt x="4193574" y="2816078"/>
                </a:cubicBezTo>
                <a:cubicBezTo>
                  <a:pt x="4167504" y="2794704"/>
                  <a:pt x="4141394" y="2773290"/>
                  <a:pt x="4115405" y="2751835"/>
                </a:cubicBezTo>
                <a:cubicBezTo>
                  <a:pt x="3885795" y="2562342"/>
                  <a:pt x="3675374" y="2440210"/>
                  <a:pt x="3472036" y="2378476"/>
                </a:cubicBezTo>
                <a:cubicBezTo>
                  <a:pt x="3402773" y="2357466"/>
                  <a:pt x="3329016" y="2346779"/>
                  <a:pt x="3252750" y="2346779"/>
                </a:cubicBezTo>
                <a:cubicBezTo>
                  <a:pt x="3176483" y="2346779"/>
                  <a:pt x="3098516" y="2357507"/>
                  <a:pt x="3022371" y="2378638"/>
                </a:cubicBezTo>
                <a:cubicBezTo>
                  <a:pt x="2998082" y="2385398"/>
                  <a:pt x="2970636" y="2391470"/>
                  <a:pt x="2941570" y="2397907"/>
                </a:cubicBezTo>
                <a:cubicBezTo>
                  <a:pt x="2849759" y="2418269"/>
                  <a:pt x="2745722" y="2441343"/>
                  <a:pt x="2683624" y="2497127"/>
                </a:cubicBezTo>
                <a:cubicBezTo>
                  <a:pt x="2529228" y="2635775"/>
                  <a:pt x="2392401" y="2710665"/>
                  <a:pt x="2265371" y="2726089"/>
                </a:cubicBezTo>
                <a:cubicBezTo>
                  <a:pt x="2215458" y="2732161"/>
                  <a:pt x="2161092" y="2735237"/>
                  <a:pt x="2103811" y="2735237"/>
                </a:cubicBezTo>
                <a:cubicBezTo>
                  <a:pt x="1933708" y="2735237"/>
                  <a:pt x="1758344" y="2708115"/>
                  <a:pt x="1641272" y="2687753"/>
                </a:cubicBezTo>
                <a:cubicBezTo>
                  <a:pt x="1553306" y="2672451"/>
                  <a:pt x="1473841" y="2658809"/>
                  <a:pt x="1391907" y="2646745"/>
                </a:cubicBezTo>
                <a:cubicBezTo>
                  <a:pt x="1384256" y="2645612"/>
                  <a:pt x="1372436" y="2642738"/>
                  <a:pt x="1358753" y="2639378"/>
                </a:cubicBezTo>
                <a:cubicBezTo>
                  <a:pt x="1328311" y="2631970"/>
                  <a:pt x="1286656" y="2621809"/>
                  <a:pt x="1253583" y="2621809"/>
                </a:cubicBezTo>
                <a:cubicBezTo>
                  <a:pt x="1227108" y="2621809"/>
                  <a:pt x="1210228" y="2628124"/>
                  <a:pt x="1202010" y="2641118"/>
                </a:cubicBezTo>
                <a:cubicBezTo>
                  <a:pt x="1197719" y="2647879"/>
                  <a:pt x="1197031" y="2654275"/>
                  <a:pt x="1199945" y="2660023"/>
                </a:cubicBezTo>
                <a:cubicBezTo>
                  <a:pt x="1212535" y="2684838"/>
                  <a:pt x="1293133" y="2690141"/>
                  <a:pt x="1327583" y="2692368"/>
                </a:cubicBezTo>
                <a:cubicBezTo>
                  <a:pt x="1331105" y="2692610"/>
                  <a:pt x="1334100" y="2692772"/>
                  <a:pt x="1336408" y="2692975"/>
                </a:cubicBezTo>
                <a:cubicBezTo>
                  <a:pt x="1401623" y="2698035"/>
                  <a:pt x="1462102" y="2707427"/>
                  <a:pt x="1526710" y="2722567"/>
                </a:cubicBezTo>
                <a:cubicBezTo>
                  <a:pt x="1611761" y="2742524"/>
                  <a:pt x="1699808" y="2757745"/>
                  <a:pt x="1784980" y="2772480"/>
                </a:cubicBezTo>
                <a:cubicBezTo>
                  <a:pt x="1858535" y="2785191"/>
                  <a:pt x="1934559" y="2798347"/>
                  <a:pt x="2007627" y="2814419"/>
                </a:cubicBezTo>
                <a:cubicBezTo>
                  <a:pt x="2145587" y="2844699"/>
                  <a:pt x="2334473" y="2886192"/>
                  <a:pt x="2451059" y="2995775"/>
                </a:cubicBezTo>
                <a:cubicBezTo>
                  <a:pt x="2506680" y="3048076"/>
                  <a:pt x="2570681" y="3147660"/>
                  <a:pt x="2596710" y="3222470"/>
                </a:cubicBezTo>
                <a:cubicBezTo>
                  <a:pt x="2603066" y="3240686"/>
                  <a:pt x="2608167" y="3258862"/>
                  <a:pt x="2613065" y="3276471"/>
                </a:cubicBezTo>
                <a:cubicBezTo>
                  <a:pt x="2620716" y="3303837"/>
                  <a:pt x="2628650" y="3332093"/>
                  <a:pt x="2641321" y="3360551"/>
                </a:cubicBezTo>
                <a:cubicBezTo>
                  <a:pt x="2651158" y="3382613"/>
                  <a:pt x="2661683" y="3404716"/>
                  <a:pt x="2671844" y="3426090"/>
                </a:cubicBezTo>
                <a:cubicBezTo>
                  <a:pt x="2687307" y="3458597"/>
                  <a:pt x="2703298" y="3492196"/>
                  <a:pt x="2717021" y="3525998"/>
                </a:cubicBezTo>
                <a:cubicBezTo>
                  <a:pt x="2721757" y="3537657"/>
                  <a:pt x="2726615" y="3549072"/>
                  <a:pt x="2731472" y="3560448"/>
                </a:cubicBezTo>
                <a:cubicBezTo>
                  <a:pt x="2750215" y="3604451"/>
                  <a:pt x="2767946" y="3646025"/>
                  <a:pt x="2774868" y="3693307"/>
                </a:cubicBezTo>
                <a:cubicBezTo>
                  <a:pt x="2784381" y="3758198"/>
                  <a:pt x="2792599" y="3814265"/>
                  <a:pt x="2824579" y="3877699"/>
                </a:cubicBezTo>
                <a:cubicBezTo>
                  <a:pt x="2848504" y="3925143"/>
                  <a:pt x="2875181" y="3971454"/>
                  <a:pt x="2901008" y="4016307"/>
                </a:cubicBezTo>
                <a:cubicBezTo>
                  <a:pt x="2945092" y="4092857"/>
                  <a:pt x="2990674" y="4171998"/>
                  <a:pt x="3022573" y="4257211"/>
                </a:cubicBezTo>
                <a:cubicBezTo>
                  <a:pt x="3028240" y="4272351"/>
                  <a:pt x="3033706" y="4287612"/>
                  <a:pt x="3039170" y="4302874"/>
                </a:cubicBezTo>
                <a:cubicBezTo>
                  <a:pt x="3047348" y="4325746"/>
                  <a:pt x="3055687" y="4348982"/>
                  <a:pt x="3064795" y="4372056"/>
                </a:cubicBezTo>
                <a:lnTo>
                  <a:pt x="3070503" y="4372056"/>
                </a:lnTo>
                <a:cubicBezTo>
                  <a:pt x="3061111" y="4348415"/>
                  <a:pt x="3052529" y="4324572"/>
                  <a:pt x="3044150" y="4301092"/>
                </a:cubicBezTo>
                <a:close/>
                <a:moveTo>
                  <a:pt x="3604410" y="2131905"/>
                </a:moveTo>
                <a:cubicBezTo>
                  <a:pt x="3601010" y="2116117"/>
                  <a:pt x="3603439" y="2102961"/>
                  <a:pt x="3611616" y="2092800"/>
                </a:cubicBezTo>
                <a:cubicBezTo>
                  <a:pt x="3623922" y="2077579"/>
                  <a:pt x="3648656" y="2069847"/>
                  <a:pt x="3685211" y="2069847"/>
                </a:cubicBezTo>
                <a:cubicBezTo>
                  <a:pt x="3740792" y="2069847"/>
                  <a:pt x="3808436" y="2088144"/>
                  <a:pt x="3825235" y="2097738"/>
                </a:cubicBezTo>
                <a:cubicBezTo>
                  <a:pt x="3855799" y="2115145"/>
                  <a:pt x="3885836" y="2144940"/>
                  <a:pt x="3879480" y="2169147"/>
                </a:cubicBezTo>
                <a:cubicBezTo>
                  <a:pt x="3876525" y="2180482"/>
                  <a:pt x="3864219" y="2194084"/>
                  <a:pt x="3822644" y="2194286"/>
                </a:cubicBezTo>
                <a:lnTo>
                  <a:pt x="3819244" y="2194286"/>
                </a:lnTo>
                <a:cubicBezTo>
                  <a:pt x="3819244" y="2194286"/>
                  <a:pt x="3819244" y="2194286"/>
                  <a:pt x="3819244" y="2194286"/>
                </a:cubicBezTo>
                <a:cubicBezTo>
                  <a:pt x="3772003" y="2194286"/>
                  <a:pt x="3616919" y="2189793"/>
                  <a:pt x="3604451" y="2131864"/>
                </a:cubicBezTo>
                <a:close/>
                <a:moveTo>
                  <a:pt x="3874663" y="2158420"/>
                </a:moveTo>
                <a:cubicBezTo>
                  <a:pt x="3875027" y="2160727"/>
                  <a:pt x="3875108" y="2162913"/>
                  <a:pt x="3874906" y="2165018"/>
                </a:cubicBezTo>
                <a:cubicBezTo>
                  <a:pt x="3875149" y="2162873"/>
                  <a:pt x="3875068" y="2160687"/>
                  <a:pt x="3874663" y="2158420"/>
                </a:cubicBezTo>
                <a:close/>
                <a:moveTo>
                  <a:pt x="3685211" y="2080493"/>
                </a:moveTo>
                <a:cubicBezTo>
                  <a:pt x="3652502" y="2080493"/>
                  <a:pt x="3629913" y="2087052"/>
                  <a:pt x="3619874" y="2099479"/>
                </a:cubicBezTo>
                <a:cubicBezTo>
                  <a:pt x="3613802" y="2107009"/>
                  <a:pt x="3612061" y="2117169"/>
                  <a:pt x="3614773" y="2129678"/>
                </a:cubicBezTo>
                <a:cubicBezTo>
                  <a:pt x="3623355" y="2169593"/>
                  <a:pt x="3730266" y="2183761"/>
                  <a:pt x="3819204" y="2183761"/>
                </a:cubicBezTo>
                <a:lnTo>
                  <a:pt x="3822564" y="2183761"/>
                </a:lnTo>
                <a:cubicBezTo>
                  <a:pt x="3849767" y="2183599"/>
                  <a:pt x="3866364" y="2177487"/>
                  <a:pt x="3869238" y="2166516"/>
                </a:cubicBezTo>
                <a:cubicBezTo>
                  <a:pt x="3873246" y="2151133"/>
                  <a:pt x="3851629" y="2124982"/>
                  <a:pt x="3820013" y="2106968"/>
                </a:cubicBezTo>
                <a:cubicBezTo>
                  <a:pt x="3804023" y="2097860"/>
                  <a:pt x="3739132" y="2080493"/>
                  <a:pt x="3685251" y="2080493"/>
                </a:cubicBezTo>
                <a:close/>
                <a:moveTo>
                  <a:pt x="3612709" y="2100613"/>
                </a:moveTo>
                <a:cubicBezTo>
                  <a:pt x="3613599" y="2099074"/>
                  <a:pt x="3614612" y="2097577"/>
                  <a:pt x="3615745" y="2096200"/>
                </a:cubicBezTo>
                <a:cubicBezTo>
                  <a:pt x="3626837" y="2082477"/>
                  <a:pt x="3650842" y="2075231"/>
                  <a:pt x="3685211" y="2075231"/>
                </a:cubicBezTo>
                <a:cubicBezTo>
                  <a:pt x="3650356" y="2075231"/>
                  <a:pt x="3626999" y="2082275"/>
                  <a:pt x="3615745" y="2096200"/>
                </a:cubicBezTo>
                <a:cubicBezTo>
                  <a:pt x="3614612" y="2097617"/>
                  <a:pt x="3613599" y="2099074"/>
                  <a:pt x="3612709" y="2100613"/>
                </a:cubicBezTo>
                <a:close/>
                <a:moveTo>
                  <a:pt x="3608215" y="2118667"/>
                </a:moveTo>
                <a:cubicBezTo>
                  <a:pt x="3608215" y="2122473"/>
                  <a:pt x="3608661" y="2126561"/>
                  <a:pt x="3609592" y="2130852"/>
                </a:cubicBezTo>
                <a:cubicBezTo>
                  <a:pt x="3621250" y="2184895"/>
                  <a:pt x="3772974" y="2189105"/>
                  <a:pt x="3819204" y="2189105"/>
                </a:cubicBezTo>
                <a:cubicBezTo>
                  <a:pt x="3772934" y="2189105"/>
                  <a:pt x="3621250" y="2184895"/>
                  <a:pt x="3609592" y="2130852"/>
                </a:cubicBezTo>
                <a:cubicBezTo>
                  <a:pt x="3608661" y="2126561"/>
                  <a:pt x="3608215" y="2122513"/>
                  <a:pt x="3608215" y="2118667"/>
                </a:cubicBezTo>
                <a:close/>
                <a:moveTo>
                  <a:pt x="3276836" y="2212867"/>
                </a:moveTo>
                <a:cubicBezTo>
                  <a:pt x="3237731" y="2207969"/>
                  <a:pt x="3197290" y="2202868"/>
                  <a:pt x="3157619" y="2202868"/>
                </a:cubicBezTo>
                <a:cubicBezTo>
                  <a:pt x="3112563" y="2202868"/>
                  <a:pt x="3075604" y="2209629"/>
                  <a:pt x="3044555" y="2223554"/>
                </a:cubicBezTo>
                <a:cubicBezTo>
                  <a:pt x="3005004" y="2241285"/>
                  <a:pt x="2971121" y="2264400"/>
                  <a:pt x="2935215" y="2288891"/>
                </a:cubicBezTo>
                <a:lnTo>
                  <a:pt x="2929750" y="2292615"/>
                </a:lnTo>
                <a:cubicBezTo>
                  <a:pt x="2892264" y="2318159"/>
                  <a:pt x="2853807" y="2331315"/>
                  <a:pt x="2813123" y="2345200"/>
                </a:cubicBezTo>
                <a:cubicBezTo>
                  <a:pt x="2801627" y="2349127"/>
                  <a:pt x="2789968" y="2353094"/>
                  <a:pt x="2778147" y="2357466"/>
                </a:cubicBezTo>
                <a:cubicBezTo>
                  <a:pt x="2710260" y="2382281"/>
                  <a:pt x="2645612" y="2394223"/>
                  <a:pt x="2577158" y="2406853"/>
                </a:cubicBezTo>
                <a:cubicBezTo>
                  <a:pt x="2545137" y="2412764"/>
                  <a:pt x="2512064" y="2418876"/>
                  <a:pt x="2478546" y="2426406"/>
                </a:cubicBezTo>
                <a:cubicBezTo>
                  <a:pt x="2415071" y="2440736"/>
                  <a:pt x="2368072" y="2471259"/>
                  <a:pt x="2318321" y="2503563"/>
                </a:cubicBezTo>
                <a:cubicBezTo>
                  <a:pt x="2292939" y="2520079"/>
                  <a:pt x="2266667" y="2537122"/>
                  <a:pt x="2237844" y="2551979"/>
                </a:cubicBezTo>
                <a:cubicBezTo>
                  <a:pt x="2164209" y="2589910"/>
                  <a:pt x="2095350" y="2613348"/>
                  <a:pt x="2021229" y="2625655"/>
                </a:cubicBezTo>
                <a:cubicBezTo>
                  <a:pt x="1975890" y="2633184"/>
                  <a:pt x="1928041" y="2637030"/>
                  <a:pt x="1879018" y="2637030"/>
                </a:cubicBezTo>
                <a:cubicBezTo>
                  <a:pt x="1754296" y="2637030"/>
                  <a:pt x="1630585" y="2612093"/>
                  <a:pt x="1536749" y="2590395"/>
                </a:cubicBezTo>
                <a:cubicBezTo>
                  <a:pt x="1503231" y="2582623"/>
                  <a:pt x="1468296" y="2580963"/>
                  <a:pt x="1434534" y="2579385"/>
                </a:cubicBezTo>
                <a:cubicBezTo>
                  <a:pt x="1400449" y="2577765"/>
                  <a:pt x="1365190" y="2576065"/>
                  <a:pt x="1331995" y="2568050"/>
                </a:cubicBezTo>
                <a:cubicBezTo>
                  <a:pt x="1270180" y="2553112"/>
                  <a:pt x="1207272" y="2535017"/>
                  <a:pt x="1139588" y="2512793"/>
                </a:cubicBezTo>
                <a:cubicBezTo>
                  <a:pt x="1087448" y="2495669"/>
                  <a:pt x="1039720" y="2467009"/>
                  <a:pt x="993572" y="2439319"/>
                </a:cubicBezTo>
                <a:cubicBezTo>
                  <a:pt x="974748" y="2428025"/>
                  <a:pt x="955277" y="2416326"/>
                  <a:pt x="935603" y="2405477"/>
                </a:cubicBezTo>
                <a:cubicBezTo>
                  <a:pt x="925159" y="2399688"/>
                  <a:pt x="912164" y="2390904"/>
                  <a:pt x="897105" y="2380743"/>
                </a:cubicBezTo>
                <a:cubicBezTo>
                  <a:pt x="855166" y="2352325"/>
                  <a:pt x="797724" y="2313423"/>
                  <a:pt x="751211" y="2313423"/>
                </a:cubicBezTo>
                <a:cubicBezTo>
                  <a:pt x="729189" y="2313423"/>
                  <a:pt x="711215" y="2322126"/>
                  <a:pt x="697816" y="2339290"/>
                </a:cubicBezTo>
                <a:cubicBezTo>
                  <a:pt x="643895" y="2408392"/>
                  <a:pt x="672960" y="2546554"/>
                  <a:pt x="733237" y="2595374"/>
                </a:cubicBezTo>
                <a:cubicBezTo>
                  <a:pt x="838812" y="2680911"/>
                  <a:pt x="983573" y="2712325"/>
                  <a:pt x="1122788" y="2737180"/>
                </a:cubicBezTo>
                <a:cubicBezTo>
                  <a:pt x="1299732" y="2768756"/>
                  <a:pt x="1486229" y="2798995"/>
                  <a:pt x="1677017" y="2827049"/>
                </a:cubicBezTo>
                <a:cubicBezTo>
                  <a:pt x="1846431" y="2851985"/>
                  <a:pt x="2025803" y="2888823"/>
                  <a:pt x="2189590" y="2988974"/>
                </a:cubicBezTo>
                <a:cubicBezTo>
                  <a:pt x="2277759" y="3042895"/>
                  <a:pt x="2368922" y="3105155"/>
                  <a:pt x="2438267" y="3195023"/>
                </a:cubicBezTo>
                <a:cubicBezTo>
                  <a:pt x="2488787" y="3260522"/>
                  <a:pt x="2505911" y="3325697"/>
                  <a:pt x="2525706" y="3401113"/>
                </a:cubicBezTo>
                <a:cubicBezTo>
                  <a:pt x="2529107" y="3414148"/>
                  <a:pt x="2532629" y="3427426"/>
                  <a:pt x="2536353" y="3441068"/>
                </a:cubicBezTo>
                <a:cubicBezTo>
                  <a:pt x="2560925" y="3530329"/>
                  <a:pt x="2596022" y="3616878"/>
                  <a:pt x="2629905" y="3700594"/>
                </a:cubicBezTo>
                <a:cubicBezTo>
                  <a:pt x="2658485" y="3771112"/>
                  <a:pt x="2688036" y="3844059"/>
                  <a:pt x="2710948" y="3917856"/>
                </a:cubicBezTo>
                <a:cubicBezTo>
                  <a:pt x="2723214" y="3957285"/>
                  <a:pt x="2739326" y="3995661"/>
                  <a:pt x="2754911" y="4032783"/>
                </a:cubicBezTo>
                <a:cubicBezTo>
                  <a:pt x="2770051" y="4068852"/>
                  <a:pt x="2785717" y="4106094"/>
                  <a:pt x="2797619" y="4143985"/>
                </a:cubicBezTo>
                <a:cubicBezTo>
                  <a:pt x="2820369" y="4216284"/>
                  <a:pt x="2848342" y="4280164"/>
                  <a:pt x="2888256" y="4351087"/>
                </a:cubicBezTo>
                <a:lnTo>
                  <a:pt x="2895260" y="4363515"/>
                </a:lnTo>
                <a:cubicBezTo>
                  <a:pt x="2896879" y="4366389"/>
                  <a:pt x="2898498" y="4369263"/>
                  <a:pt x="2900117" y="4372137"/>
                </a:cubicBezTo>
                <a:lnTo>
                  <a:pt x="2906190" y="4372137"/>
                </a:lnTo>
                <a:cubicBezTo>
                  <a:pt x="2904085" y="4368413"/>
                  <a:pt x="2901979" y="4364648"/>
                  <a:pt x="2899875" y="4360924"/>
                </a:cubicBezTo>
                <a:lnTo>
                  <a:pt x="2892871" y="4348496"/>
                </a:lnTo>
                <a:cubicBezTo>
                  <a:pt x="2853119" y="4277937"/>
                  <a:pt x="2825308" y="4214382"/>
                  <a:pt x="2802679" y="4142406"/>
                </a:cubicBezTo>
                <a:cubicBezTo>
                  <a:pt x="2790697" y="4104313"/>
                  <a:pt x="2774990" y="4066908"/>
                  <a:pt x="2759809" y="4030759"/>
                </a:cubicBezTo>
                <a:cubicBezTo>
                  <a:pt x="2744265" y="3993759"/>
                  <a:pt x="2728193" y="3955504"/>
                  <a:pt x="2716049" y="3916318"/>
                </a:cubicBezTo>
                <a:cubicBezTo>
                  <a:pt x="2693056" y="3842318"/>
                  <a:pt x="2663464" y="3769290"/>
                  <a:pt x="2634844" y="3698651"/>
                </a:cubicBezTo>
                <a:cubicBezTo>
                  <a:pt x="2601001" y="3615097"/>
                  <a:pt x="2565985" y="3528710"/>
                  <a:pt x="2541494" y="3439732"/>
                </a:cubicBezTo>
                <a:cubicBezTo>
                  <a:pt x="2537729" y="3426131"/>
                  <a:pt x="2534248" y="3412853"/>
                  <a:pt x="2530847" y="3399858"/>
                </a:cubicBezTo>
                <a:cubicBezTo>
                  <a:pt x="2510890" y="3323835"/>
                  <a:pt x="2493645" y="3258215"/>
                  <a:pt x="2442477" y="3191866"/>
                </a:cubicBezTo>
                <a:cubicBezTo>
                  <a:pt x="2372606" y="3101309"/>
                  <a:pt x="2280997" y="3038725"/>
                  <a:pt x="2192384" y="2984561"/>
                </a:cubicBezTo>
                <a:cubicBezTo>
                  <a:pt x="2027787" y="2883925"/>
                  <a:pt x="1847807" y="2846925"/>
                  <a:pt x="1677786" y="2821908"/>
                </a:cubicBezTo>
                <a:cubicBezTo>
                  <a:pt x="1487038" y="2793854"/>
                  <a:pt x="1300622" y="2763614"/>
                  <a:pt x="1123719" y="2732039"/>
                </a:cubicBezTo>
                <a:cubicBezTo>
                  <a:pt x="985192" y="2707346"/>
                  <a:pt x="841200" y="2676094"/>
                  <a:pt x="736556" y="2591326"/>
                </a:cubicBezTo>
                <a:cubicBezTo>
                  <a:pt x="678709" y="2544449"/>
                  <a:pt x="651060" y="2407906"/>
                  <a:pt x="701985" y="2342609"/>
                </a:cubicBezTo>
                <a:cubicBezTo>
                  <a:pt x="714494" y="2326579"/>
                  <a:pt x="730606" y="2318766"/>
                  <a:pt x="751211" y="2318766"/>
                </a:cubicBezTo>
                <a:cubicBezTo>
                  <a:pt x="796104" y="2318766"/>
                  <a:pt x="852778" y="2357142"/>
                  <a:pt x="894150" y="2385196"/>
                </a:cubicBezTo>
                <a:cubicBezTo>
                  <a:pt x="909290" y="2395438"/>
                  <a:pt x="922365" y="2404303"/>
                  <a:pt x="933052" y="2410213"/>
                </a:cubicBezTo>
                <a:cubicBezTo>
                  <a:pt x="952645" y="2421022"/>
                  <a:pt x="972076" y="2432680"/>
                  <a:pt x="990860" y="2443975"/>
                </a:cubicBezTo>
                <a:cubicBezTo>
                  <a:pt x="1037251" y="2471826"/>
                  <a:pt x="1085221" y="2500608"/>
                  <a:pt x="1137928" y="2517934"/>
                </a:cubicBezTo>
                <a:cubicBezTo>
                  <a:pt x="1205734" y="2540198"/>
                  <a:pt x="1268763" y="2558334"/>
                  <a:pt x="1330740" y="2573312"/>
                </a:cubicBezTo>
                <a:cubicBezTo>
                  <a:pt x="1364421" y="2581449"/>
                  <a:pt x="1399923" y="2583149"/>
                  <a:pt x="1434291" y="2584768"/>
                </a:cubicBezTo>
                <a:cubicBezTo>
                  <a:pt x="1467850" y="2586347"/>
                  <a:pt x="1502502" y="2588007"/>
                  <a:pt x="1535575" y="2595658"/>
                </a:cubicBezTo>
                <a:cubicBezTo>
                  <a:pt x="1629694" y="2617437"/>
                  <a:pt x="1753769" y="2642454"/>
                  <a:pt x="1879018" y="2642454"/>
                </a:cubicBezTo>
                <a:cubicBezTo>
                  <a:pt x="1928324" y="2642454"/>
                  <a:pt x="1976457" y="2638609"/>
                  <a:pt x="2022079" y="2631038"/>
                </a:cubicBezTo>
                <a:cubicBezTo>
                  <a:pt x="2096767" y="2618611"/>
                  <a:pt x="2166071" y="2595051"/>
                  <a:pt x="2240233" y="2556836"/>
                </a:cubicBezTo>
                <a:cubicBezTo>
                  <a:pt x="2269258" y="2541858"/>
                  <a:pt x="2295651" y="2524735"/>
                  <a:pt x="2321155" y="2508178"/>
                </a:cubicBezTo>
                <a:cubicBezTo>
                  <a:pt x="2370501" y="2476117"/>
                  <a:pt x="2417095" y="2445837"/>
                  <a:pt x="2479679" y="2431749"/>
                </a:cubicBezTo>
                <a:cubicBezTo>
                  <a:pt x="2513076" y="2424220"/>
                  <a:pt x="2546109" y="2418107"/>
                  <a:pt x="2578049" y="2412237"/>
                </a:cubicBezTo>
                <a:cubicBezTo>
                  <a:pt x="2646705" y="2399567"/>
                  <a:pt x="2711596" y="2387584"/>
                  <a:pt x="2779888" y="2362607"/>
                </a:cubicBezTo>
                <a:cubicBezTo>
                  <a:pt x="2791709" y="2358276"/>
                  <a:pt x="2803327" y="2354309"/>
                  <a:pt x="2814783" y="2350423"/>
                </a:cubicBezTo>
                <a:cubicBezTo>
                  <a:pt x="2855831" y="2336416"/>
                  <a:pt x="2894572" y="2323138"/>
                  <a:pt x="2932664" y="2297190"/>
                </a:cubicBezTo>
                <a:lnTo>
                  <a:pt x="2938129" y="2293465"/>
                </a:lnTo>
                <a:cubicBezTo>
                  <a:pt x="2973834" y="2269096"/>
                  <a:pt x="3007555" y="2246102"/>
                  <a:pt x="3046659" y="2228574"/>
                </a:cubicBezTo>
                <a:cubicBezTo>
                  <a:pt x="3076980" y="2214972"/>
                  <a:pt x="3113251" y="2208374"/>
                  <a:pt x="3157538" y="2208374"/>
                </a:cubicBezTo>
                <a:cubicBezTo>
                  <a:pt x="3196885" y="2208374"/>
                  <a:pt x="3237164" y="2213434"/>
                  <a:pt x="3276107" y="2218332"/>
                </a:cubicBezTo>
                <a:cubicBezTo>
                  <a:pt x="3298696" y="2221166"/>
                  <a:pt x="3320029" y="2223838"/>
                  <a:pt x="3340553" y="2225497"/>
                </a:cubicBezTo>
                <a:cubicBezTo>
                  <a:pt x="3420909" y="2231893"/>
                  <a:pt x="3506688" y="2239585"/>
                  <a:pt x="3594452" y="2256830"/>
                </a:cubicBezTo>
                <a:cubicBezTo>
                  <a:pt x="3748159" y="2286988"/>
                  <a:pt x="3945303" y="2367060"/>
                  <a:pt x="4037681" y="2501296"/>
                </a:cubicBezTo>
                <a:cubicBezTo>
                  <a:pt x="4121315" y="2622821"/>
                  <a:pt x="4222842" y="2692206"/>
                  <a:pt x="4340400" y="2772520"/>
                </a:cubicBezTo>
                <a:lnTo>
                  <a:pt x="4357362" y="2784098"/>
                </a:lnTo>
                <a:cubicBezTo>
                  <a:pt x="4395130" y="2809966"/>
                  <a:pt x="4433547" y="2835590"/>
                  <a:pt x="4470709" y="2860405"/>
                </a:cubicBezTo>
                <a:cubicBezTo>
                  <a:pt x="4591870" y="2941287"/>
                  <a:pt x="4717159" y="3024881"/>
                  <a:pt x="4830425" y="3123250"/>
                </a:cubicBezTo>
                <a:cubicBezTo>
                  <a:pt x="4930212" y="3209880"/>
                  <a:pt x="5009272" y="3318208"/>
                  <a:pt x="5085700" y="3422933"/>
                </a:cubicBezTo>
                <a:cubicBezTo>
                  <a:pt x="5108208" y="3453780"/>
                  <a:pt x="5131484" y="3485679"/>
                  <a:pt x="5155045" y="3516728"/>
                </a:cubicBezTo>
                <a:lnTo>
                  <a:pt x="5182815" y="3553201"/>
                </a:lnTo>
                <a:cubicBezTo>
                  <a:pt x="5299482" y="3706423"/>
                  <a:pt x="5420075" y="3864867"/>
                  <a:pt x="5502536" y="4038976"/>
                </a:cubicBezTo>
                <a:cubicBezTo>
                  <a:pt x="5551194" y="4141718"/>
                  <a:pt x="5595764" y="4256644"/>
                  <a:pt x="5621712" y="4372299"/>
                </a:cubicBezTo>
                <a:lnTo>
                  <a:pt x="5627137" y="4372299"/>
                </a:lnTo>
                <a:cubicBezTo>
                  <a:pt x="5601107" y="4255794"/>
                  <a:pt x="5556254" y="4140099"/>
                  <a:pt x="5507312" y="4036669"/>
                </a:cubicBezTo>
                <a:cubicBezTo>
                  <a:pt x="5424650" y="3862033"/>
                  <a:pt x="5303853" y="3703387"/>
                  <a:pt x="5187025" y="3549963"/>
                </a:cubicBezTo>
                <a:lnTo>
                  <a:pt x="5159254" y="3513489"/>
                </a:lnTo>
                <a:cubicBezTo>
                  <a:pt x="5135695" y="3482481"/>
                  <a:pt x="5112458" y="3450622"/>
                  <a:pt x="5089951" y="3419775"/>
                </a:cubicBezTo>
                <a:cubicBezTo>
                  <a:pt x="5013360" y="3314807"/>
                  <a:pt x="4934098" y="3206237"/>
                  <a:pt x="4833866" y="3119202"/>
                </a:cubicBezTo>
                <a:cubicBezTo>
                  <a:pt x="4720317" y="3020630"/>
                  <a:pt x="4594906" y="2936915"/>
                  <a:pt x="4473583" y="2855952"/>
                </a:cubicBezTo>
                <a:cubicBezTo>
                  <a:pt x="4436422" y="2831178"/>
                  <a:pt x="4398045" y="2805513"/>
                  <a:pt x="4360276" y="2779686"/>
                </a:cubicBezTo>
                <a:lnTo>
                  <a:pt x="4343315" y="2768108"/>
                </a:lnTo>
                <a:cubicBezTo>
                  <a:pt x="4226202" y="2688077"/>
                  <a:pt x="4125039" y="2618975"/>
                  <a:pt x="4041972" y="2498260"/>
                </a:cubicBezTo>
                <a:cubicBezTo>
                  <a:pt x="3948703" y="2362688"/>
                  <a:pt x="3750102" y="2281969"/>
                  <a:pt x="3595383" y="2251567"/>
                </a:cubicBezTo>
                <a:cubicBezTo>
                  <a:pt x="3507336" y="2234282"/>
                  <a:pt x="3421394" y="2226550"/>
                  <a:pt x="3340877" y="2220154"/>
                </a:cubicBezTo>
                <a:cubicBezTo>
                  <a:pt x="3320475" y="2218535"/>
                  <a:pt x="3299181" y="2215863"/>
                  <a:pt x="3276674" y="2213029"/>
                </a:cubicBezTo>
                <a:close/>
                <a:moveTo>
                  <a:pt x="3920731" y="3733829"/>
                </a:moveTo>
                <a:lnTo>
                  <a:pt x="3915428" y="3733829"/>
                </a:lnTo>
                <a:lnTo>
                  <a:pt x="3915428" y="3762975"/>
                </a:lnTo>
                <a:lnTo>
                  <a:pt x="3886281" y="3762975"/>
                </a:lnTo>
                <a:lnTo>
                  <a:pt x="3886281" y="3768278"/>
                </a:lnTo>
                <a:lnTo>
                  <a:pt x="3915428" y="3768278"/>
                </a:lnTo>
                <a:lnTo>
                  <a:pt x="3915428" y="3797425"/>
                </a:lnTo>
                <a:lnTo>
                  <a:pt x="3920731" y="3797425"/>
                </a:lnTo>
                <a:lnTo>
                  <a:pt x="3920731" y="3768278"/>
                </a:lnTo>
                <a:lnTo>
                  <a:pt x="3949877" y="3768278"/>
                </a:lnTo>
                <a:lnTo>
                  <a:pt x="3949877" y="3762975"/>
                </a:lnTo>
                <a:lnTo>
                  <a:pt x="3920731" y="3762975"/>
                </a:lnTo>
                <a:lnTo>
                  <a:pt x="3920731" y="3733829"/>
                </a:lnTo>
                <a:close/>
                <a:moveTo>
                  <a:pt x="3730064" y="2160849"/>
                </a:moveTo>
                <a:lnTo>
                  <a:pt x="3735367" y="2160849"/>
                </a:lnTo>
                <a:lnTo>
                  <a:pt x="3735367" y="2131702"/>
                </a:lnTo>
                <a:lnTo>
                  <a:pt x="3764513" y="2131702"/>
                </a:lnTo>
                <a:lnTo>
                  <a:pt x="3764513" y="2126399"/>
                </a:lnTo>
                <a:lnTo>
                  <a:pt x="3735367" y="2126399"/>
                </a:lnTo>
                <a:lnTo>
                  <a:pt x="3735367" y="2097253"/>
                </a:lnTo>
                <a:lnTo>
                  <a:pt x="3730064" y="2097253"/>
                </a:lnTo>
                <a:lnTo>
                  <a:pt x="3730064" y="2126399"/>
                </a:lnTo>
                <a:lnTo>
                  <a:pt x="3700917" y="2126399"/>
                </a:lnTo>
                <a:lnTo>
                  <a:pt x="3700917" y="2131702"/>
                </a:lnTo>
                <a:lnTo>
                  <a:pt x="3730064" y="2131702"/>
                </a:lnTo>
                <a:lnTo>
                  <a:pt x="3730064" y="2160849"/>
                </a:lnTo>
                <a:close/>
                <a:moveTo>
                  <a:pt x="7539228" y="3363547"/>
                </a:moveTo>
                <a:cubicBezTo>
                  <a:pt x="7531010" y="3408683"/>
                  <a:pt x="7522510" y="3455358"/>
                  <a:pt x="7506236" y="3498430"/>
                </a:cubicBezTo>
                <a:cubicBezTo>
                  <a:pt x="7496764" y="3523488"/>
                  <a:pt x="7485469" y="3582348"/>
                  <a:pt x="7496642" y="3610280"/>
                </a:cubicBezTo>
                <a:cubicBezTo>
                  <a:pt x="7504698" y="3630318"/>
                  <a:pt x="7523238" y="3639629"/>
                  <a:pt x="7541212" y="3648656"/>
                </a:cubicBezTo>
                <a:cubicBezTo>
                  <a:pt x="7550482" y="3653312"/>
                  <a:pt x="7560076" y="3658129"/>
                  <a:pt x="7568132" y="3664403"/>
                </a:cubicBezTo>
                <a:cubicBezTo>
                  <a:pt x="7605658" y="3693550"/>
                  <a:pt x="7628489" y="3706302"/>
                  <a:pt x="7672776" y="3709864"/>
                </a:cubicBezTo>
                <a:cubicBezTo>
                  <a:pt x="7676176" y="3710147"/>
                  <a:pt x="7679577" y="3710269"/>
                  <a:pt x="7682977" y="3710269"/>
                </a:cubicBezTo>
                <a:lnTo>
                  <a:pt x="7682977" y="3710269"/>
                </a:lnTo>
                <a:cubicBezTo>
                  <a:pt x="7709209" y="3710269"/>
                  <a:pt x="7736210" y="3702577"/>
                  <a:pt x="7762320" y="3695169"/>
                </a:cubicBezTo>
                <a:cubicBezTo>
                  <a:pt x="7765680" y="3694197"/>
                  <a:pt x="7769040" y="3693266"/>
                  <a:pt x="7772441" y="3692295"/>
                </a:cubicBezTo>
                <a:lnTo>
                  <a:pt x="7772441" y="3686790"/>
                </a:lnTo>
                <a:cubicBezTo>
                  <a:pt x="7768555" y="3687882"/>
                  <a:pt x="7764709" y="3688975"/>
                  <a:pt x="7760863" y="3690069"/>
                </a:cubicBezTo>
                <a:cubicBezTo>
                  <a:pt x="7735117" y="3697396"/>
                  <a:pt x="7708480" y="3704966"/>
                  <a:pt x="7682977" y="3704966"/>
                </a:cubicBezTo>
                <a:lnTo>
                  <a:pt x="7682977" y="3704966"/>
                </a:lnTo>
                <a:cubicBezTo>
                  <a:pt x="7679739" y="3704966"/>
                  <a:pt x="7676460" y="3704844"/>
                  <a:pt x="7673221" y="3704601"/>
                </a:cubicBezTo>
                <a:cubicBezTo>
                  <a:pt x="7630271" y="3701120"/>
                  <a:pt x="7608006" y="3688692"/>
                  <a:pt x="7571370" y="3660234"/>
                </a:cubicBezTo>
                <a:cubicBezTo>
                  <a:pt x="7562910" y="3653676"/>
                  <a:pt x="7553073" y="3648737"/>
                  <a:pt x="7543560" y="3643960"/>
                </a:cubicBezTo>
                <a:cubicBezTo>
                  <a:pt x="7525708" y="3634973"/>
                  <a:pt x="7508827" y="3626513"/>
                  <a:pt x="7501540" y="3608337"/>
                </a:cubicBezTo>
                <a:cubicBezTo>
                  <a:pt x="7491015" y="3582024"/>
                  <a:pt x="7502188" y="3524014"/>
                  <a:pt x="7511134" y="3500292"/>
                </a:cubicBezTo>
                <a:cubicBezTo>
                  <a:pt x="7527610" y="3456735"/>
                  <a:pt x="7536152" y="3409857"/>
                  <a:pt x="7544410" y="3364478"/>
                </a:cubicBezTo>
                <a:cubicBezTo>
                  <a:pt x="7548175" y="3343751"/>
                  <a:pt x="7552101" y="3322296"/>
                  <a:pt x="7556716" y="3301327"/>
                </a:cubicBezTo>
                <a:cubicBezTo>
                  <a:pt x="7611001" y="3055282"/>
                  <a:pt x="7584608" y="2835550"/>
                  <a:pt x="7565379" y="2675082"/>
                </a:cubicBezTo>
                <a:cubicBezTo>
                  <a:pt x="7554935" y="2587926"/>
                  <a:pt x="7546677" y="2519067"/>
                  <a:pt x="7552870" y="2468304"/>
                </a:cubicBezTo>
                <a:cubicBezTo>
                  <a:pt x="7555907" y="2443448"/>
                  <a:pt x="7567120" y="2426163"/>
                  <a:pt x="7577928" y="2409404"/>
                </a:cubicBezTo>
                <a:cubicBezTo>
                  <a:pt x="7589546" y="2391390"/>
                  <a:pt x="7601570" y="2372809"/>
                  <a:pt x="7603553" y="2345120"/>
                </a:cubicBezTo>
                <a:cubicBezTo>
                  <a:pt x="7606670" y="2299295"/>
                  <a:pt x="7605820" y="2252256"/>
                  <a:pt x="7604970" y="2206754"/>
                </a:cubicBezTo>
                <a:cubicBezTo>
                  <a:pt x="7604767" y="2196108"/>
                  <a:pt x="7604565" y="2185421"/>
                  <a:pt x="7604403" y="2174774"/>
                </a:cubicBezTo>
                <a:cubicBezTo>
                  <a:pt x="7603553" y="2116117"/>
                  <a:pt x="7592299" y="2057905"/>
                  <a:pt x="7581450" y="2001596"/>
                </a:cubicBezTo>
                <a:cubicBezTo>
                  <a:pt x="7575418" y="1970303"/>
                  <a:pt x="7569144" y="1937918"/>
                  <a:pt x="7564772" y="1905857"/>
                </a:cubicBezTo>
                <a:lnTo>
                  <a:pt x="7563112" y="1893672"/>
                </a:lnTo>
                <a:cubicBezTo>
                  <a:pt x="7555744" y="1839792"/>
                  <a:pt x="7548822" y="1788907"/>
                  <a:pt x="7534573" y="1736929"/>
                </a:cubicBezTo>
                <a:cubicBezTo>
                  <a:pt x="7525950" y="1705516"/>
                  <a:pt x="7514737" y="1674871"/>
                  <a:pt x="7503848" y="1645239"/>
                </a:cubicBezTo>
                <a:cubicBezTo>
                  <a:pt x="7497047" y="1626618"/>
                  <a:pt x="7489962" y="1607389"/>
                  <a:pt x="7483688" y="1588282"/>
                </a:cubicBezTo>
                <a:cubicBezTo>
                  <a:pt x="7475835" y="1564277"/>
                  <a:pt x="7469560" y="1539259"/>
                  <a:pt x="7463528" y="1515092"/>
                </a:cubicBezTo>
                <a:cubicBezTo>
                  <a:pt x="7460654" y="1503555"/>
                  <a:pt x="7457780" y="1492058"/>
                  <a:pt x="7454744" y="1480602"/>
                </a:cubicBezTo>
                <a:cubicBezTo>
                  <a:pt x="7446243" y="1448662"/>
                  <a:pt x="7448429" y="1414536"/>
                  <a:pt x="7450574" y="1381544"/>
                </a:cubicBezTo>
                <a:lnTo>
                  <a:pt x="7451303" y="1369643"/>
                </a:lnTo>
                <a:cubicBezTo>
                  <a:pt x="7454946" y="1306370"/>
                  <a:pt x="7480449" y="1236257"/>
                  <a:pt x="7521214" y="1177357"/>
                </a:cubicBezTo>
                <a:cubicBezTo>
                  <a:pt x="7537528" y="1153797"/>
                  <a:pt x="7552627" y="1128010"/>
                  <a:pt x="7570116" y="1093763"/>
                </a:cubicBezTo>
                <a:cubicBezTo>
                  <a:pt x="7593271" y="1048505"/>
                  <a:pt x="7627397" y="1005271"/>
                  <a:pt x="7661441" y="978027"/>
                </a:cubicBezTo>
                <a:cubicBezTo>
                  <a:pt x="7694271" y="951795"/>
                  <a:pt x="7732081" y="933700"/>
                  <a:pt x="7772077" y="914552"/>
                </a:cubicBezTo>
                <a:cubicBezTo>
                  <a:pt x="7772158" y="914512"/>
                  <a:pt x="7772279" y="914471"/>
                  <a:pt x="7772360" y="914391"/>
                </a:cubicBezTo>
                <a:lnTo>
                  <a:pt x="7772360" y="908521"/>
                </a:lnTo>
                <a:cubicBezTo>
                  <a:pt x="7771510" y="908926"/>
                  <a:pt x="7770619" y="909371"/>
                  <a:pt x="7769769" y="909776"/>
                </a:cubicBezTo>
                <a:cubicBezTo>
                  <a:pt x="7729490" y="929045"/>
                  <a:pt x="7691438" y="947261"/>
                  <a:pt x="7658122" y="973898"/>
                </a:cubicBezTo>
                <a:cubicBezTo>
                  <a:pt x="7623510" y="1001547"/>
                  <a:pt x="7588818" y="1045469"/>
                  <a:pt x="7565379" y="1091334"/>
                </a:cubicBezTo>
                <a:cubicBezTo>
                  <a:pt x="7547972" y="1125379"/>
                  <a:pt x="7532994" y="1150963"/>
                  <a:pt x="7516842" y="1174321"/>
                </a:cubicBezTo>
                <a:cubicBezTo>
                  <a:pt x="7475511" y="1234030"/>
                  <a:pt x="7449684" y="1305075"/>
                  <a:pt x="7446000" y="1369319"/>
                </a:cubicBezTo>
                <a:lnTo>
                  <a:pt x="7445271" y="1381180"/>
                </a:lnTo>
                <a:cubicBezTo>
                  <a:pt x="7443126" y="1414577"/>
                  <a:pt x="7440899" y="1449148"/>
                  <a:pt x="7449643" y="1481938"/>
                </a:cubicBezTo>
                <a:cubicBezTo>
                  <a:pt x="7452679" y="1493353"/>
                  <a:pt x="7455553" y="1504850"/>
                  <a:pt x="7458428" y="1516347"/>
                </a:cubicBezTo>
                <a:cubicBezTo>
                  <a:pt x="7464500" y="1540635"/>
                  <a:pt x="7470774" y="1565734"/>
                  <a:pt x="7478709" y="1589942"/>
                </a:cubicBezTo>
                <a:cubicBezTo>
                  <a:pt x="7485024" y="1609130"/>
                  <a:pt x="7492068" y="1628439"/>
                  <a:pt x="7498949" y="1647101"/>
                </a:cubicBezTo>
                <a:cubicBezTo>
                  <a:pt x="7509798" y="1676652"/>
                  <a:pt x="7520971" y="1707175"/>
                  <a:pt x="7529513" y="1738346"/>
                </a:cubicBezTo>
                <a:cubicBezTo>
                  <a:pt x="7543681" y="1790000"/>
                  <a:pt x="7550603" y="1840723"/>
                  <a:pt x="7557931" y="1894401"/>
                </a:cubicBezTo>
                <a:lnTo>
                  <a:pt x="7559590" y="1906586"/>
                </a:lnTo>
                <a:cubicBezTo>
                  <a:pt x="7564003" y="1938809"/>
                  <a:pt x="7570278" y="1971235"/>
                  <a:pt x="7576309" y="2002608"/>
                </a:cubicBezTo>
                <a:cubicBezTo>
                  <a:pt x="7587117" y="2058674"/>
                  <a:pt x="7598331" y="2116643"/>
                  <a:pt x="7599181" y="2174855"/>
                </a:cubicBezTo>
                <a:cubicBezTo>
                  <a:pt x="7599343" y="2185502"/>
                  <a:pt x="7599545" y="2196189"/>
                  <a:pt x="7599748" y="2206876"/>
                </a:cubicBezTo>
                <a:cubicBezTo>
                  <a:pt x="7600598" y="2252256"/>
                  <a:pt x="7601448" y="2299173"/>
                  <a:pt x="7598371" y="2344796"/>
                </a:cubicBezTo>
                <a:cubicBezTo>
                  <a:pt x="7596509" y="2371108"/>
                  <a:pt x="7585377" y="2388313"/>
                  <a:pt x="7573597" y="2406530"/>
                </a:cubicBezTo>
                <a:cubicBezTo>
                  <a:pt x="7562465" y="2423775"/>
                  <a:pt x="7550927" y="2441627"/>
                  <a:pt x="7547729" y="2467656"/>
                </a:cubicBezTo>
                <a:cubicBezTo>
                  <a:pt x="7541454" y="2519067"/>
                  <a:pt x="7549753" y="2588169"/>
                  <a:pt x="7560238" y="2675730"/>
                </a:cubicBezTo>
                <a:cubicBezTo>
                  <a:pt x="7579466" y="2835833"/>
                  <a:pt x="7605739" y="3055039"/>
                  <a:pt x="7551656" y="3300194"/>
                </a:cubicBezTo>
                <a:cubicBezTo>
                  <a:pt x="7547001" y="3321244"/>
                  <a:pt x="7543074" y="3342739"/>
                  <a:pt x="7539309" y="3363506"/>
                </a:cubicBezTo>
                <a:close/>
                <a:moveTo>
                  <a:pt x="7218576" y="2582056"/>
                </a:moveTo>
                <a:cubicBezTo>
                  <a:pt x="7191980" y="2668524"/>
                  <a:pt x="7164493" y="2757947"/>
                  <a:pt x="7164655" y="2851135"/>
                </a:cubicBezTo>
                <a:cubicBezTo>
                  <a:pt x="7164939" y="3020711"/>
                  <a:pt x="7193518" y="3186967"/>
                  <a:pt x="7221127" y="3347759"/>
                </a:cubicBezTo>
                <a:cubicBezTo>
                  <a:pt x="7248897" y="3509401"/>
                  <a:pt x="7277638" y="3676588"/>
                  <a:pt x="7277638" y="3847176"/>
                </a:cubicBezTo>
                <a:cubicBezTo>
                  <a:pt x="7277638" y="3996066"/>
                  <a:pt x="7269421" y="4186652"/>
                  <a:pt x="7209792" y="4372178"/>
                </a:cubicBezTo>
                <a:lnTo>
                  <a:pt x="7225337" y="4372178"/>
                </a:lnTo>
                <a:cubicBezTo>
                  <a:pt x="7345890" y="3897332"/>
                  <a:pt x="7303303" y="3480335"/>
                  <a:pt x="7272133" y="3175066"/>
                </a:cubicBezTo>
                <a:cubicBezTo>
                  <a:pt x="7255738" y="3014517"/>
                  <a:pt x="7242784" y="2887690"/>
                  <a:pt x="7257195" y="2796769"/>
                </a:cubicBezTo>
                <a:cubicBezTo>
                  <a:pt x="7264765" y="2749082"/>
                  <a:pt x="7287799" y="2716575"/>
                  <a:pt x="7310105" y="2685122"/>
                </a:cubicBezTo>
                <a:cubicBezTo>
                  <a:pt x="7333988" y="2651441"/>
                  <a:pt x="7358642" y="2616668"/>
                  <a:pt x="7363337" y="2563921"/>
                </a:cubicBezTo>
                <a:cubicBezTo>
                  <a:pt x="7371191" y="2475995"/>
                  <a:pt x="7370786" y="2385601"/>
                  <a:pt x="7370421" y="2298202"/>
                </a:cubicBezTo>
                <a:cubicBezTo>
                  <a:pt x="7370341" y="2278811"/>
                  <a:pt x="7370260" y="2259421"/>
                  <a:pt x="7370260" y="2240030"/>
                </a:cubicBezTo>
                <a:cubicBezTo>
                  <a:pt x="7370260" y="2128221"/>
                  <a:pt x="7349169" y="2017302"/>
                  <a:pt x="7328807" y="1909986"/>
                </a:cubicBezTo>
                <a:cubicBezTo>
                  <a:pt x="7317634" y="1851208"/>
                  <a:pt x="7306097" y="1790405"/>
                  <a:pt x="7298081" y="1730007"/>
                </a:cubicBezTo>
                <a:lnTo>
                  <a:pt x="7295329" y="1709078"/>
                </a:lnTo>
                <a:cubicBezTo>
                  <a:pt x="7281768" y="1606296"/>
                  <a:pt x="7268975" y="1509222"/>
                  <a:pt x="7241327" y="1409962"/>
                </a:cubicBezTo>
                <a:cubicBezTo>
                  <a:pt x="7224729" y="1350414"/>
                  <a:pt x="7202789" y="1292323"/>
                  <a:pt x="7181577" y="1236135"/>
                </a:cubicBezTo>
                <a:cubicBezTo>
                  <a:pt x="7168339" y="1201079"/>
                  <a:pt x="7154656" y="1164808"/>
                  <a:pt x="7142472" y="1128739"/>
                </a:cubicBezTo>
                <a:cubicBezTo>
                  <a:pt x="7127129" y="1083400"/>
                  <a:pt x="7115066" y="1035956"/>
                  <a:pt x="7103367" y="990131"/>
                </a:cubicBezTo>
                <a:cubicBezTo>
                  <a:pt x="7097861" y="968554"/>
                  <a:pt x="7092194" y="946249"/>
                  <a:pt x="7086243" y="924470"/>
                </a:cubicBezTo>
                <a:cubicBezTo>
                  <a:pt x="7069686" y="863870"/>
                  <a:pt x="7074503" y="799019"/>
                  <a:pt x="7079159" y="736273"/>
                </a:cubicBezTo>
                <a:cubicBezTo>
                  <a:pt x="7079726" y="728622"/>
                  <a:pt x="7080292" y="720971"/>
                  <a:pt x="7080819" y="713361"/>
                </a:cubicBezTo>
                <a:cubicBezTo>
                  <a:pt x="7089239" y="592362"/>
                  <a:pt x="7141216" y="459624"/>
                  <a:pt x="7223475" y="349151"/>
                </a:cubicBezTo>
                <a:cubicBezTo>
                  <a:pt x="7246549" y="318183"/>
                  <a:pt x="7266223" y="284786"/>
                  <a:pt x="7285290" y="252441"/>
                </a:cubicBezTo>
                <a:cubicBezTo>
                  <a:pt x="7296989" y="232646"/>
                  <a:pt x="7309052" y="212162"/>
                  <a:pt x="7321884" y="192205"/>
                </a:cubicBezTo>
                <a:cubicBezTo>
                  <a:pt x="7356617" y="138284"/>
                  <a:pt x="7418027" y="76186"/>
                  <a:pt x="7482231" y="30159"/>
                </a:cubicBezTo>
                <a:cubicBezTo>
                  <a:pt x="7496804" y="19714"/>
                  <a:pt x="7511741" y="9796"/>
                  <a:pt x="7526881" y="243"/>
                </a:cubicBezTo>
                <a:lnTo>
                  <a:pt x="7517045" y="243"/>
                </a:lnTo>
                <a:cubicBezTo>
                  <a:pt x="7504252" y="8461"/>
                  <a:pt x="7491541" y="16962"/>
                  <a:pt x="7479154" y="25868"/>
                </a:cubicBezTo>
                <a:cubicBezTo>
                  <a:pt x="7414465" y="72259"/>
                  <a:pt x="7352488" y="134924"/>
                  <a:pt x="7317431" y="189371"/>
                </a:cubicBezTo>
                <a:cubicBezTo>
                  <a:pt x="7304518" y="209410"/>
                  <a:pt x="7292414" y="229934"/>
                  <a:pt x="7280715" y="249769"/>
                </a:cubicBezTo>
                <a:cubicBezTo>
                  <a:pt x="7261729" y="281952"/>
                  <a:pt x="7242096" y="315227"/>
                  <a:pt x="7219224" y="345993"/>
                </a:cubicBezTo>
                <a:cubicBezTo>
                  <a:pt x="7136399" y="457276"/>
                  <a:pt x="7084016" y="591026"/>
                  <a:pt x="7075556" y="712996"/>
                </a:cubicBezTo>
                <a:cubicBezTo>
                  <a:pt x="7075030" y="720607"/>
                  <a:pt x="7074463" y="728258"/>
                  <a:pt x="7073896" y="735909"/>
                </a:cubicBezTo>
                <a:cubicBezTo>
                  <a:pt x="7069201" y="799100"/>
                  <a:pt x="7064383" y="864437"/>
                  <a:pt x="7081142" y="925887"/>
                </a:cubicBezTo>
                <a:cubicBezTo>
                  <a:pt x="7087093" y="947626"/>
                  <a:pt x="7092760" y="969931"/>
                  <a:pt x="7098266" y="991467"/>
                </a:cubicBezTo>
                <a:cubicBezTo>
                  <a:pt x="7110005" y="1037413"/>
                  <a:pt x="7122109" y="1084938"/>
                  <a:pt x="7137492" y="1130479"/>
                </a:cubicBezTo>
                <a:cubicBezTo>
                  <a:pt x="7149718" y="1166670"/>
                  <a:pt x="7163441" y="1202941"/>
                  <a:pt x="7176678" y="1238038"/>
                </a:cubicBezTo>
                <a:cubicBezTo>
                  <a:pt x="7197850" y="1294105"/>
                  <a:pt x="7219750" y="1352114"/>
                  <a:pt x="7236307" y="1411419"/>
                </a:cubicBezTo>
                <a:cubicBezTo>
                  <a:pt x="7263875" y="1510315"/>
                  <a:pt x="7276667" y="1607227"/>
                  <a:pt x="7290188" y="1709807"/>
                </a:cubicBezTo>
                <a:lnTo>
                  <a:pt x="7292941" y="1730735"/>
                </a:lnTo>
                <a:cubicBezTo>
                  <a:pt x="7300956" y="1791255"/>
                  <a:pt x="7312533" y="1852139"/>
                  <a:pt x="7323706" y="1910998"/>
                </a:cubicBezTo>
                <a:cubicBezTo>
                  <a:pt x="7344068" y="2018071"/>
                  <a:pt x="7365078" y="2128747"/>
                  <a:pt x="7365078" y="2240030"/>
                </a:cubicBezTo>
                <a:cubicBezTo>
                  <a:pt x="7365078" y="2259421"/>
                  <a:pt x="7365159" y="2278811"/>
                  <a:pt x="7365240" y="2298202"/>
                </a:cubicBezTo>
                <a:cubicBezTo>
                  <a:pt x="7365604" y="2385479"/>
                  <a:pt x="7366009" y="2475752"/>
                  <a:pt x="7358196" y="2563394"/>
                </a:cubicBezTo>
                <a:cubicBezTo>
                  <a:pt x="7353622" y="2614725"/>
                  <a:pt x="7330426" y="2647393"/>
                  <a:pt x="7305935" y="2682004"/>
                </a:cubicBezTo>
                <a:cubicBezTo>
                  <a:pt x="7283306" y="2713944"/>
                  <a:pt x="7259867" y="2746977"/>
                  <a:pt x="7252135" y="2795878"/>
                </a:cubicBezTo>
                <a:cubicBezTo>
                  <a:pt x="7237602" y="2887487"/>
                  <a:pt x="7250597" y="3014598"/>
                  <a:pt x="7267032" y="3175552"/>
                </a:cubicBezTo>
                <a:cubicBezTo>
                  <a:pt x="7290350" y="3403826"/>
                  <a:pt x="7320022" y="3694643"/>
                  <a:pt x="7282982" y="4025334"/>
                </a:cubicBezTo>
                <a:cubicBezTo>
                  <a:pt x="7287273" y="3961859"/>
                  <a:pt x="7288407" y="3901704"/>
                  <a:pt x="7288407" y="3847136"/>
                </a:cubicBezTo>
                <a:cubicBezTo>
                  <a:pt x="7288407" y="3675617"/>
                  <a:pt x="7259624" y="3508024"/>
                  <a:pt x="7231733" y="3345937"/>
                </a:cubicBezTo>
                <a:cubicBezTo>
                  <a:pt x="7204205" y="3185591"/>
                  <a:pt x="7175706" y="3019780"/>
                  <a:pt x="7175383" y="2851095"/>
                </a:cubicBezTo>
                <a:cubicBezTo>
                  <a:pt x="7175221" y="2759526"/>
                  <a:pt x="7202465" y="2670872"/>
                  <a:pt x="7228858" y="2585173"/>
                </a:cubicBezTo>
                <a:cubicBezTo>
                  <a:pt x="7252014" y="2509919"/>
                  <a:pt x="7275938" y="2432073"/>
                  <a:pt x="7281646" y="2351880"/>
                </a:cubicBezTo>
                <a:cubicBezTo>
                  <a:pt x="7290876" y="2222623"/>
                  <a:pt x="7295126" y="2056812"/>
                  <a:pt x="7245658" y="1920512"/>
                </a:cubicBezTo>
                <a:cubicBezTo>
                  <a:pt x="7204489" y="1807083"/>
                  <a:pt x="7177407" y="1686085"/>
                  <a:pt x="7151175" y="1569094"/>
                </a:cubicBezTo>
                <a:cubicBezTo>
                  <a:pt x="7135225" y="1497887"/>
                  <a:pt x="7118709" y="1424292"/>
                  <a:pt x="7099197" y="1353005"/>
                </a:cubicBezTo>
                <a:cubicBezTo>
                  <a:pt x="7088146" y="1312605"/>
                  <a:pt x="7072358" y="1273095"/>
                  <a:pt x="7057137" y="1234840"/>
                </a:cubicBezTo>
                <a:cubicBezTo>
                  <a:pt x="7036572" y="1183348"/>
                  <a:pt x="7015320" y="1130075"/>
                  <a:pt x="7005483" y="1074210"/>
                </a:cubicBezTo>
                <a:cubicBezTo>
                  <a:pt x="6991315" y="993977"/>
                  <a:pt x="6991517" y="911638"/>
                  <a:pt x="6991719" y="832052"/>
                </a:cubicBezTo>
                <a:lnTo>
                  <a:pt x="6991719" y="803108"/>
                </a:lnTo>
                <a:cubicBezTo>
                  <a:pt x="6991760" y="780843"/>
                  <a:pt x="6991476" y="758497"/>
                  <a:pt x="6991193" y="736152"/>
                </a:cubicBezTo>
                <a:cubicBezTo>
                  <a:pt x="6990100" y="651748"/>
                  <a:pt x="6989007" y="564430"/>
                  <a:pt x="7003904" y="481484"/>
                </a:cubicBezTo>
                <a:cubicBezTo>
                  <a:pt x="7036451" y="299845"/>
                  <a:pt x="7196231" y="161075"/>
                  <a:pt x="7337186" y="38579"/>
                </a:cubicBezTo>
                <a:cubicBezTo>
                  <a:pt x="7352326" y="25422"/>
                  <a:pt x="7366899" y="12752"/>
                  <a:pt x="7381149" y="202"/>
                </a:cubicBezTo>
                <a:lnTo>
                  <a:pt x="7365118" y="202"/>
                </a:lnTo>
                <a:cubicBezTo>
                  <a:pt x="7353783" y="10161"/>
                  <a:pt x="7342165" y="20241"/>
                  <a:pt x="7330224" y="30604"/>
                </a:cubicBezTo>
                <a:cubicBezTo>
                  <a:pt x="7187932" y="154234"/>
                  <a:pt x="7026655" y="294339"/>
                  <a:pt x="6993460" y="479622"/>
                </a:cubicBezTo>
                <a:cubicBezTo>
                  <a:pt x="6978401" y="563620"/>
                  <a:pt x="6979535" y="651384"/>
                  <a:pt x="6980587" y="736313"/>
                </a:cubicBezTo>
                <a:cubicBezTo>
                  <a:pt x="6980870" y="758659"/>
                  <a:pt x="6981154" y="780924"/>
                  <a:pt x="6981154" y="803148"/>
                </a:cubicBezTo>
                <a:lnTo>
                  <a:pt x="6981154" y="832092"/>
                </a:lnTo>
                <a:cubicBezTo>
                  <a:pt x="6980911" y="912164"/>
                  <a:pt x="6980709" y="994989"/>
                  <a:pt x="6995039" y="1076113"/>
                </a:cubicBezTo>
                <a:cubicBezTo>
                  <a:pt x="7005078" y="1133030"/>
                  <a:pt x="7026533" y="1186829"/>
                  <a:pt x="7047300" y="1238807"/>
                </a:cubicBezTo>
                <a:cubicBezTo>
                  <a:pt x="7062440" y="1276779"/>
                  <a:pt x="7078106" y="1316005"/>
                  <a:pt x="7088996" y="1355839"/>
                </a:cubicBezTo>
                <a:cubicBezTo>
                  <a:pt x="7108427" y="1426883"/>
                  <a:pt x="7124903" y="1500397"/>
                  <a:pt x="7140852" y="1571442"/>
                </a:cubicBezTo>
                <a:cubicBezTo>
                  <a:pt x="7167165" y="1688797"/>
                  <a:pt x="7194368" y="1810119"/>
                  <a:pt x="7235740" y="1924155"/>
                </a:cubicBezTo>
                <a:cubicBezTo>
                  <a:pt x="7284480" y="2058553"/>
                  <a:pt x="7280270" y="2222947"/>
                  <a:pt x="7271081" y="2351151"/>
                </a:cubicBezTo>
                <a:cubicBezTo>
                  <a:pt x="7265454" y="2430170"/>
                  <a:pt x="7241691" y="2507409"/>
                  <a:pt x="7218698" y="2582097"/>
                </a:cubicBezTo>
                <a:close/>
                <a:moveTo>
                  <a:pt x="324336" y="364938"/>
                </a:moveTo>
                <a:cubicBezTo>
                  <a:pt x="456507" y="479460"/>
                  <a:pt x="593212" y="597868"/>
                  <a:pt x="656363" y="773232"/>
                </a:cubicBezTo>
                <a:cubicBezTo>
                  <a:pt x="680126" y="839176"/>
                  <a:pt x="696561" y="909047"/>
                  <a:pt x="712470" y="976610"/>
                </a:cubicBezTo>
                <a:cubicBezTo>
                  <a:pt x="726719" y="1037170"/>
                  <a:pt x="741455" y="1099754"/>
                  <a:pt x="761452" y="1159788"/>
                </a:cubicBezTo>
                <a:cubicBezTo>
                  <a:pt x="812661" y="1313414"/>
                  <a:pt x="899655" y="1472060"/>
                  <a:pt x="1013043" y="1618521"/>
                </a:cubicBezTo>
                <a:cubicBezTo>
                  <a:pt x="1161893" y="1810807"/>
                  <a:pt x="1439149" y="2035316"/>
                  <a:pt x="1730735" y="2035316"/>
                </a:cubicBezTo>
                <a:cubicBezTo>
                  <a:pt x="1777046" y="2035316"/>
                  <a:pt x="1822749" y="2029608"/>
                  <a:pt x="1866550" y="2018314"/>
                </a:cubicBezTo>
                <a:cubicBezTo>
                  <a:pt x="1978400" y="1989451"/>
                  <a:pt x="2070211" y="1921969"/>
                  <a:pt x="2139394" y="1817730"/>
                </a:cubicBezTo>
                <a:cubicBezTo>
                  <a:pt x="2155303" y="1793765"/>
                  <a:pt x="2170281" y="1768950"/>
                  <a:pt x="2184733" y="1744944"/>
                </a:cubicBezTo>
                <a:cubicBezTo>
                  <a:pt x="2221611" y="1683737"/>
                  <a:pt x="2256466" y="1625889"/>
                  <a:pt x="2307998" y="1576623"/>
                </a:cubicBezTo>
                <a:cubicBezTo>
                  <a:pt x="2381269" y="1506591"/>
                  <a:pt x="2448468" y="1456556"/>
                  <a:pt x="2538174" y="1440161"/>
                </a:cubicBezTo>
                <a:cubicBezTo>
                  <a:pt x="2572705" y="1433846"/>
                  <a:pt x="2608490" y="1430769"/>
                  <a:pt x="2647595" y="1430769"/>
                </a:cubicBezTo>
                <a:cubicBezTo>
                  <a:pt x="2729651" y="1430769"/>
                  <a:pt x="2812961" y="1444695"/>
                  <a:pt x="2893560" y="1458175"/>
                </a:cubicBezTo>
                <a:cubicBezTo>
                  <a:pt x="2927847" y="1463924"/>
                  <a:pt x="2963268" y="1469834"/>
                  <a:pt x="2998001" y="1474570"/>
                </a:cubicBezTo>
                <a:cubicBezTo>
                  <a:pt x="3102483" y="1488819"/>
                  <a:pt x="3203929" y="1496066"/>
                  <a:pt x="3299505" y="1496066"/>
                </a:cubicBezTo>
                <a:cubicBezTo>
                  <a:pt x="3565953" y="1496066"/>
                  <a:pt x="3778965" y="1441011"/>
                  <a:pt x="3932592" y="1332400"/>
                </a:cubicBezTo>
                <a:cubicBezTo>
                  <a:pt x="4013230" y="1275402"/>
                  <a:pt x="4032661" y="1209782"/>
                  <a:pt x="4055169" y="1133799"/>
                </a:cubicBezTo>
                <a:cubicBezTo>
                  <a:pt x="4062779" y="1108053"/>
                  <a:pt x="4070673" y="1081457"/>
                  <a:pt x="4081441" y="1053767"/>
                </a:cubicBezTo>
                <a:cubicBezTo>
                  <a:pt x="4114231" y="969283"/>
                  <a:pt x="4200051" y="942484"/>
                  <a:pt x="4283038" y="916576"/>
                </a:cubicBezTo>
                <a:cubicBezTo>
                  <a:pt x="4296963" y="912205"/>
                  <a:pt x="4310768" y="907914"/>
                  <a:pt x="4324127" y="903380"/>
                </a:cubicBezTo>
                <a:lnTo>
                  <a:pt x="4327486" y="902246"/>
                </a:lnTo>
                <a:cubicBezTo>
                  <a:pt x="4443708" y="862817"/>
                  <a:pt x="4544102" y="828773"/>
                  <a:pt x="4646357" y="761938"/>
                </a:cubicBezTo>
                <a:cubicBezTo>
                  <a:pt x="4773711" y="678749"/>
                  <a:pt x="4883092" y="613129"/>
                  <a:pt x="4990650" y="555484"/>
                </a:cubicBezTo>
                <a:cubicBezTo>
                  <a:pt x="5110799" y="491038"/>
                  <a:pt x="5215442" y="445739"/>
                  <a:pt x="5319884" y="412909"/>
                </a:cubicBezTo>
                <a:cubicBezTo>
                  <a:pt x="5438454" y="375626"/>
                  <a:pt x="5563986" y="367610"/>
                  <a:pt x="5685389" y="359838"/>
                </a:cubicBezTo>
                <a:cubicBezTo>
                  <a:pt x="5701987" y="358785"/>
                  <a:pt x="5718625" y="357733"/>
                  <a:pt x="5735222" y="356599"/>
                </a:cubicBezTo>
                <a:cubicBezTo>
                  <a:pt x="5851241" y="348665"/>
                  <a:pt x="5975437" y="337411"/>
                  <a:pt x="6097772" y="308953"/>
                </a:cubicBezTo>
                <a:cubicBezTo>
                  <a:pt x="6151693" y="296404"/>
                  <a:pt x="6204723" y="280252"/>
                  <a:pt x="6256013" y="264666"/>
                </a:cubicBezTo>
                <a:cubicBezTo>
                  <a:pt x="6326086" y="243333"/>
                  <a:pt x="6398548" y="221311"/>
                  <a:pt x="6473316" y="208438"/>
                </a:cubicBezTo>
                <a:cubicBezTo>
                  <a:pt x="6490480" y="205483"/>
                  <a:pt x="6507928" y="202649"/>
                  <a:pt x="6525497" y="199775"/>
                </a:cubicBezTo>
                <a:cubicBezTo>
                  <a:pt x="6620506" y="184230"/>
                  <a:pt x="6718754" y="168159"/>
                  <a:pt x="6806477" y="132333"/>
                </a:cubicBezTo>
                <a:cubicBezTo>
                  <a:pt x="6876510" y="103713"/>
                  <a:pt x="6930957" y="53395"/>
                  <a:pt x="6981396" y="202"/>
                </a:cubicBezTo>
                <a:lnTo>
                  <a:pt x="6966742" y="202"/>
                </a:lnTo>
                <a:cubicBezTo>
                  <a:pt x="6919055" y="49832"/>
                  <a:pt x="6867442" y="96022"/>
                  <a:pt x="6802510" y="122537"/>
                </a:cubicBezTo>
                <a:cubicBezTo>
                  <a:pt x="6715880" y="157917"/>
                  <a:pt x="6618239" y="173907"/>
                  <a:pt x="6523797" y="189331"/>
                </a:cubicBezTo>
                <a:cubicBezTo>
                  <a:pt x="6506228" y="192205"/>
                  <a:pt x="6488780" y="195079"/>
                  <a:pt x="6471535" y="198034"/>
                </a:cubicBezTo>
                <a:cubicBezTo>
                  <a:pt x="6396119" y="210988"/>
                  <a:pt x="6323334" y="233132"/>
                  <a:pt x="6252937" y="254546"/>
                </a:cubicBezTo>
                <a:cubicBezTo>
                  <a:pt x="6201809" y="270091"/>
                  <a:pt x="6148940" y="286202"/>
                  <a:pt x="6095383" y="298671"/>
                </a:cubicBezTo>
                <a:cubicBezTo>
                  <a:pt x="5973778" y="327008"/>
                  <a:pt x="5850067" y="338180"/>
                  <a:pt x="5734493" y="346074"/>
                </a:cubicBezTo>
                <a:cubicBezTo>
                  <a:pt x="5717896" y="347208"/>
                  <a:pt x="5701299" y="348260"/>
                  <a:pt x="5684701" y="349313"/>
                </a:cubicBezTo>
                <a:cubicBezTo>
                  <a:pt x="5562650" y="357126"/>
                  <a:pt x="5436470" y="365181"/>
                  <a:pt x="5316686" y="402829"/>
                </a:cubicBezTo>
                <a:cubicBezTo>
                  <a:pt x="5211597" y="435862"/>
                  <a:pt x="5106386" y="481403"/>
                  <a:pt x="4985590" y="546173"/>
                </a:cubicBezTo>
                <a:cubicBezTo>
                  <a:pt x="4877788" y="603980"/>
                  <a:pt x="4768125" y="669722"/>
                  <a:pt x="4640528" y="753113"/>
                </a:cubicBezTo>
                <a:cubicBezTo>
                  <a:pt x="4539365" y="819219"/>
                  <a:pt x="4439579" y="853061"/>
                  <a:pt x="4324046" y="892247"/>
                </a:cubicBezTo>
                <a:lnTo>
                  <a:pt x="4320685" y="893381"/>
                </a:lnTo>
                <a:cubicBezTo>
                  <a:pt x="4307408" y="897874"/>
                  <a:pt x="4293725" y="902165"/>
                  <a:pt x="4279840" y="906497"/>
                </a:cubicBezTo>
                <a:cubicBezTo>
                  <a:pt x="4194465" y="933174"/>
                  <a:pt x="4106175" y="960742"/>
                  <a:pt x="4071523" y="1049962"/>
                </a:cubicBezTo>
                <a:cubicBezTo>
                  <a:pt x="4060593" y="1078097"/>
                  <a:pt x="4052659" y="1104895"/>
                  <a:pt x="4044968" y="1130844"/>
                </a:cubicBezTo>
                <a:cubicBezTo>
                  <a:pt x="4023027" y="1204924"/>
                  <a:pt x="4004041" y="1268925"/>
                  <a:pt x="3926398" y="1323818"/>
                </a:cubicBezTo>
                <a:cubicBezTo>
                  <a:pt x="3774593" y="1431134"/>
                  <a:pt x="3563646" y="1485541"/>
                  <a:pt x="3299424" y="1485541"/>
                </a:cubicBezTo>
                <a:cubicBezTo>
                  <a:pt x="3204334" y="1485541"/>
                  <a:pt x="3103374" y="1478335"/>
                  <a:pt x="2999337" y="1464126"/>
                </a:cubicBezTo>
                <a:cubicBezTo>
                  <a:pt x="2964806" y="1459430"/>
                  <a:pt x="2929426" y="1453479"/>
                  <a:pt x="2895219" y="1447771"/>
                </a:cubicBezTo>
                <a:cubicBezTo>
                  <a:pt x="2814216" y="1434210"/>
                  <a:pt x="2730460" y="1420204"/>
                  <a:pt x="2647514" y="1420204"/>
                </a:cubicBezTo>
                <a:cubicBezTo>
                  <a:pt x="2607762" y="1420204"/>
                  <a:pt x="2571369" y="1423321"/>
                  <a:pt x="2536191" y="1429757"/>
                </a:cubicBezTo>
                <a:cubicBezTo>
                  <a:pt x="2443894" y="1446638"/>
                  <a:pt x="2375278" y="1497644"/>
                  <a:pt x="2300590" y="1569013"/>
                </a:cubicBezTo>
                <a:cubicBezTo>
                  <a:pt x="2248005" y="1619250"/>
                  <a:pt x="2211167" y="1680417"/>
                  <a:pt x="2175543" y="1739520"/>
                </a:cubicBezTo>
                <a:cubicBezTo>
                  <a:pt x="2161132" y="1763404"/>
                  <a:pt x="2146235" y="1788138"/>
                  <a:pt x="2130447" y="1811941"/>
                </a:cubicBezTo>
                <a:cubicBezTo>
                  <a:pt x="2062763" y="1913954"/>
                  <a:pt x="1973056" y="1979938"/>
                  <a:pt x="1863797" y="2008113"/>
                </a:cubicBezTo>
                <a:cubicBezTo>
                  <a:pt x="1820847" y="2019205"/>
                  <a:pt x="1776034" y="2024791"/>
                  <a:pt x="1730655" y="2024791"/>
                </a:cubicBezTo>
                <a:cubicBezTo>
                  <a:pt x="1442914" y="2024791"/>
                  <a:pt x="1168694" y="1802468"/>
                  <a:pt x="1021342" y="1612085"/>
                </a:cubicBezTo>
                <a:cubicBezTo>
                  <a:pt x="908683" y="1466555"/>
                  <a:pt x="822255" y="1309002"/>
                  <a:pt x="771451" y="1156509"/>
                </a:cubicBezTo>
                <a:cubicBezTo>
                  <a:pt x="751615" y="1096961"/>
                  <a:pt x="736921" y="1034579"/>
                  <a:pt x="722712" y="974262"/>
                </a:cubicBezTo>
                <a:cubicBezTo>
                  <a:pt x="706722" y="906416"/>
                  <a:pt x="690246" y="836221"/>
                  <a:pt x="666281" y="769711"/>
                </a:cubicBezTo>
                <a:cubicBezTo>
                  <a:pt x="602199" y="591714"/>
                  <a:pt x="464441" y="472416"/>
                  <a:pt x="331218" y="357004"/>
                </a:cubicBezTo>
                <a:cubicBezTo>
                  <a:pt x="212324" y="253898"/>
                  <a:pt x="89828" y="147676"/>
                  <a:pt x="22386" y="121"/>
                </a:cubicBezTo>
                <a:lnTo>
                  <a:pt x="10728" y="121"/>
                </a:lnTo>
                <a:cubicBezTo>
                  <a:pt x="78615" y="152007"/>
                  <a:pt x="203297" y="260092"/>
                  <a:pt x="324336" y="364938"/>
                </a:cubicBezTo>
                <a:close/>
                <a:moveTo>
                  <a:pt x="5050927" y="256975"/>
                </a:moveTo>
                <a:cubicBezTo>
                  <a:pt x="5057728" y="258068"/>
                  <a:pt x="5064569" y="258635"/>
                  <a:pt x="5071289" y="258635"/>
                </a:cubicBezTo>
                <a:lnTo>
                  <a:pt x="5071289" y="258635"/>
                </a:lnTo>
                <a:cubicBezTo>
                  <a:pt x="5113997" y="258635"/>
                  <a:pt x="5149377" y="235965"/>
                  <a:pt x="5183584" y="214065"/>
                </a:cubicBezTo>
                <a:cubicBezTo>
                  <a:pt x="5200343" y="203337"/>
                  <a:pt x="5217629" y="192245"/>
                  <a:pt x="5235683" y="183825"/>
                </a:cubicBezTo>
                <a:cubicBezTo>
                  <a:pt x="5361134" y="125532"/>
                  <a:pt x="5496342" y="113590"/>
                  <a:pt x="5627097" y="102053"/>
                </a:cubicBezTo>
                <a:cubicBezTo>
                  <a:pt x="5674055" y="97924"/>
                  <a:pt x="5722632" y="93633"/>
                  <a:pt x="5770360" y="87278"/>
                </a:cubicBezTo>
                <a:cubicBezTo>
                  <a:pt x="5828369" y="79546"/>
                  <a:pt x="5887270" y="73473"/>
                  <a:pt x="5944186" y="67644"/>
                </a:cubicBezTo>
                <a:cubicBezTo>
                  <a:pt x="6080972" y="53597"/>
                  <a:pt x="6221685" y="39105"/>
                  <a:pt x="6359686" y="81"/>
                </a:cubicBezTo>
                <a:lnTo>
                  <a:pt x="6339648" y="81"/>
                </a:lnTo>
                <a:cubicBezTo>
                  <a:pt x="6208043" y="35178"/>
                  <a:pt x="6074050" y="48982"/>
                  <a:pt x="5943660" y="62382"/>
                </a:cubicBezTo>
                <a:cubicBezTo>
                  <a:pt x="5886703" y="68251"/>
                  <a:pt x="5827762" y="74283"/>
                  <a:pt x="5769671" y="82055"/>
                </a:cubicBezTo>
                <a:cubicBezTo>
                  <a:pt x="5722065" y="88411"/>
                  <a:pt x="5673569" y="92662"/>
                  <a:pt x="5626651" y="96831"/>
                </a:cubicBezTo>
                <a:cubicBezTo>
                  <a:pt x="5495451" y="108409"/>
                  <a:pt x="5359758" y="120351"/>
                  <a:pt x="5233457" y="179049"/>
                </a:cubicBezTo>
                <a:cubicBezTo>
                  <a:pt x="5215078" y="187590"/>
                  <a:pt x="5197631" y="198763"/>
                  <a:pt x="5180710" y="209612"/>
                </a:cubicBezTo>
                <a:cubicBezTo>
                  <a:pt x="5145612" y="232120"/>
                  <a:pt x="5112458" y="253372"/>
                  <a:pt x="5071289" y="253372"/>
                </a:cubicBezTo>
                <a:lnTo>
                  <a:pt x="5071289" y="253372"/>
                </a:lnTo>
                <a:cubicBezTo>
                  <a:pt x="5064852" y="253372"/>
                  <a:pt x="5058294" y="252846"/>
                  <a:pt x="5051777" y="251753"/>
                </a:cubicBezTo>
                <a:cubicBezTo>
                  <a:pt x="4995468" y="242523"/>
                  <a:pt x="4951586" y="197225"/>
                  <a:pt x="4942558" y="139053"/>
                </a:cubicBezTo>
                <a:cubicBezTo>
                  <a:pt x="4936891" y="102499"/>
                  <a:pt x="4942963" y="59265"/>
                  <a:pt x="4948833" y="17447"/>
                </a:cubicBezTo>
                <a:cubicBezTo>
                  <a:pt x="4949642" y="11537"/>
                  <a:pt x="4950452" y="5789"/>
                  <a:pt x="4951221" y="121"/>
                </a:cubicBezTo>
                <a:lnTo>
                  <a:pt x="4945878" y="121"/>
                </a:lnTo>
                <a:cubicBezTo>
                  <a:pt x="4945149" y="5586"/>
                  <a:pt x="4944380" y="11092"/>
                  <a:pt x="4943570" y="16719"/>
                </a:cubicBezTo>
                <a:cubicBezTo>
                  <a:pt x="4937660" y="58900"/>
                  <a:pt x="4931547" y="102539"/>
                  <a:pt x="4937296" y="139863"/>
                </a:cubicBezTo>
                <a:cubicBezTo>
                  <a:pt x="4946647" y="200342"/>
                  <a:pt x="4992310" y="247421"/>
                  <a:pt x="5050886" y="256975"/>
                </a:cubicBezTo>
                <a:close/>
                <a:moveTo>
                  <a:pt x="4454840" y="194593"/>
                </a:moveTo>
                <a:cubicBezTo>
                  <a:pt x="4462613" y="194593"/>
                  <a:pt x="4471397" y="191072"/>
                  <a:pt x="4480951" y="184109"/>
                </a:cubicBezTo>
                <a:cubicBezTo>
                  <a:pt x="4516372" y="158241"/>
                  <a:pt x="4520299" y="82946"/>
                  <a:pt x="4522889" y="33114"/>
                </a:cubicBezTo>
                <a:cubicBezTo>
                  <a:pt x="4523375" y="24005"/>
                  <a:pt x="4523780" y="15747"/>
                  <a:pt x="4524387" y="8865"/>
                </a:cubicBezTo>
                <a:cubicBezTo>
                  <a:pt x="4524630" y="5951"/>
                  <a:pt x="4524832" y="3036"/>
                  <a:pt x="4525076" y="162"/>
                </a:cubicBezTo>
                <a:lnTo>
                  <a:pt x="4519772" y="162"/>
                </a:lnTo>
                <a:cubicBezTo>
                  <a:pt x="4519570" y="2915"/>
                  <a:pt x="4519368" y="5667"/>
                  <a:pt x="4519124" y="8461"/>
                </a:cubicBezTo>
                <a:cubicBezTo>
                  <a:pt x="4518558" y="15423"/>
                  <a:pt x="4518112" y="23722"/>
                  <a:pt x="4517627" y="32871"/>
                </a:cubicBezTo>
                <a:cubicBezTo>
                  <a:pt x="4515076" y="81691"/>
                  <a:pt x="4511231" y="155488"/>
                  <a:pt x="4477834" y="179858"/>
                </a:cubicBezTo>
                <a:cubicBezTo>
                  <a:pt x="4469211" y="186133"/>
                  <a:pt x="4461479" y="189331"/>
                  <a:pt x="4454840" y="189331"/>
                </a:cubicBezTo>
                <a:cubicBezTo>
                  <a:pt x="4449254" y="189331"/>
                  <a:pt x="4444396" y="187145"/>
                  <a:pt x="4440024" y="182651"/>
                </a:cubicBezTo>
                <a:cubicBezTo>
                  <a:pt x="4414643" y="156581"/>
                  <a:pt x="4414602" y="62705"/>
                  <a:pt x="4416059" y="162"/>
                </a:cubicBezTo>
                <a:lnTo>
                  <a:pt x="4410756" y="162"/>
                </a:lnTo>
                <a:cubicBezTo>
                  <a:pt x="4409218" y="66025"/>
                  <a:pt x="4409299" y="158646"/>
                  <a:pt x="4436259" y="186335"/>
                </a:cubicBezTo>
                <a:cubicBezTo>
                  <a:pt x="4441603" y="191841"/>
                  <a:pt x="4447878" y="194634"/>
                  <a:pt x="4454881" y="194634"/>
                </a:cubicBezTo>
                <a:close/>
                <a:moveTo>
                  <a:pt x="7306663" y="4118644"/>
                </a:moveTo>
                <a:cubicBezTo>
                  <a:pt x="7290511" y="4193817"/>
                  <a:pt x="7273792" y="4271582"/>
                  <a:pt x="7242703" y="4343031"/>
                </a:cubicBezTo>
                <a:cubicBezTo>
                  <a:pt x="7239343" y="4350722"/>
                  <a:pt x="7235781" y="4360721"/>
                  <a:pt x="7232380" y="4372097"/>
                </a:cubicBezTo>
                <a:lnTo>
                  <a:pt x="7237967" y="4372097"/>
                </a:lnTo>
                <a:cubicBezTo>
                  <a:pt x="7241205" y="4361491"/>
                  <a:pt x="7244484" y="4352220"/>
                  <a:pt x="7247561" y="4345136"/>
                </a:cubicBezTo>
                <a:cubicBezTo>
                  <a:pt x="7278853" y="4273161"/>
                  <a:pt x="7295612" y="4195153"/>
                  <a:pt x="7311845" y="4119736"/>
                </a:cubicBezTo>
                <a:cubicBezTo>
                  <a:pt x="7318605" y="4088404"/>
                  <a:pt x="7325568" y="4055978"/>
                  <a:pt x="7333502" y="4024322"/>
                </a:cubicBezTo>
                <a:cubicBezTo>
                  <a:pt x="7435394" y="3621817"/>
                  <a:pt x="7397625" y="3266999"/>
                  <a:pt x="7370016" y="3007878"/>
                </a:cubicBezTo>
                <a:cubicBezTo>
                  <a:pt x="7355565" y="2871983"/>
                  <a:pt x="7344108" y="2764627"/>
                  <a:pt x="7355808" y="2687226"/>
                </a:cubicBezTo>
                <a:cubicBezTo>
                  <a:pt x="7361839" y="2647150"/>
                  <a:pt x="7380947" y="2619704"/>
                  <a:pt x="7399406" y="2593148"/>
                </a:cubicBezTo>
                <a:cubicBezTo>
                  <a:pt x="7419201" y="2564730"/>
                  <a:pt x="7439645" y="2535300"/>
                  <a:pt x="7443450" y="2490933"/>
                </a:cubicBezTo>
                <a:cubicBezTo>
                  <a:pt x="7449724" y="2417055"/>
                  <a:pt x="7449158" y="2341112"/>
                  <a:pt x="7448631" y="2267638"/>
                </a:cubicBezTo>
                <a:cubicBezTo>
                  <a:pt x="7448510" y="2251162"/>
                  <a:pt x="7448388" y="2234687"/>
                  <a:pt x="7448348" y="2218211"/>
                </a:cubicBezTo>
                <a:cubicBezTo>
                  <a:pt x="7448064" y="2124092"/>
                  <a:pt x="7430253" y="2030701"/>
                  <a:pt x="7413048" y="1940388"/>
                </a:cubicBezTo>
                <a:cubicBezTo>
                  <a:pt x="7403576" y="1890758"/>
                  <a:pt x="7393819" y="1839468"/>
                  <a:pt x="7387019" y="1788543"/>
                </a:cubicBezTo>
                <a:lnTo>
                  <a:pt x="7384590" y="1770407"/>
                </a:lnTo>
                <a:cubicBezTo>
                  <a:pt x="7373134" y="1683980"/>
                  <a:pt x="7362285" y="1602329"/>
                  <a:pt x="7339089" y="1518897"/>
                </a:cubicBezTo>
                <a:cubicBezTo>
                  <a:pt x="7325163" y="1468741"/>
                  <a:pt x="7306785" y="1419799"/>
                  <a:pt x="7289013" y="1372476"/>
                </a:cubicBezTo>
                <a:cubicBezTo>
                  <a:pt x="7277922" y="1342885"/>
                  <a:pt x="7266425" y="1312281"/>
                  <a:pt x="7256183" y="1281839"/>
                </a:cubicBezTo>
                <a:cubicBezTo>
                  <a:pt x="7243351" y="1243584"/>
                  <a:pt x="7233190" y="1203629"/>
                  <a:pt x="7223353" y="1164969"/>
                </a:cubicBezTo>
                <a:cubicBezTo>
                  <a:pt x="7218738" y="1146834"/>
                  <a:pt x="7213962" y="1128051"/>
                  <a:pt x="7208982" y="1109753"/>
                </a:cubicBezTo>
                <a:cubicBezTo>
                  <a:pt x="7195138" y="1058706"/>
                  <a:pt x="7199064" y="1004097"/>
                  <a:pt x="7202870" y="951309"/>
                </a:cubicBezTo>
                <a:cubicBezTo>
                  <a:pt x="7203355" y="944873"/>
                  <a:pt x="7203801" y="938436"/>
                  <a:pt x="7204205" y="932040"/>
                </a:cubicBezTo>
                <a:cubicBezTo>
                  <a:pt x="7211047" y="830149"/>
                  <a:pt x="7254200" y="718299"/>
                  <a:pt x="7322613" y="625152"/>
                </a:cubicBezTo>
                <a:cubicBezTo>
                  <a:pt x="7343906" y="596046"/>
                  <a:pt x="7362163" y="564754"/>
                  <a:pt x="7379773" y="534474"/>
                </a:cubicBezTo>
                <a:cubicBezTo>
                  <a:pt x="7387747" y="520791"/>
                  <a:pt x="7396006" y="506623"/>
                  <a:pt x="7404507" y="492697"/>
                </a:cubicBezTo>
                <a:cubicBezTo>
                  <a:pt x="7435515" y="441934"/>
                  <a:pt x="7488141" y="385746"/>
                  <a:pt x="7541860" y="346074"/>
                </a:cubicBezTo>
                <a:cubicBezTo>
                  <a:pt x="7581450" y="316968"/>
                  <a:pt x="7623146" y="293975"/>
                  <a:pt x="7667271" y="269605"/>
                </a:cubicBezTo>
                <a:cubicBezTo>
                  <a:pt x="7689657" y="257258"/>
                  <a:pt x="7712852" y="244466"/>
                  <a:pt x="7735522" y="230865"/>
                </a:cubicBezTo>
                <a:cubicBezTo>
                  <a:pt x="7748071" y="223376"/>
                  <a:pt x="7760337" y="216575"/>
                  <a:pt x="7772360" y="210543"/>
                </a:cubicBezTo>
                <a:lnTo>
                  <a:pt x="7772360" y="204592"/>
                </a:lnTo>
                <a:cubicBezTo>
                  <a:pt x="7759527" y="211029"/>
                  <a:pt x="7746371" y="218234"/>
                  <a:pt x="7732809" y="226331"/>
                </a:cubicBezTo>
                <a:cubicBezTo>
                  <a:pt x="7710181" y="239851"/>
                  <a:pt x="7687066" y="252643"/>
                  <a:pt x="7664680" y="264990"/>
                </a:cubicBezTo>
                <a:cubicBezTo>
                  <a:pt x="7620393" y="289441"/>
                  <a:pt x="7578535" y="312515"/>
                  <a:pt x="7538662" y="341824"/>
                </a:cubicBezTo>
                <a:cubicBezTo>
                  <a:pt x="7484417" y="381900"/>
                  <a:pt x="7431265" y="438655"/>
                  <a:pt x="7399932" y="489945"/>
                </a:cubicBezTo>
                <a:cubicBezTo>
                  <a:pt x="7391391" y="503911"/>
                  <a:pt x="7383132" y="518120"/>
                  <a:pt x="7375158" y="531843"/>
                </a:cubicBezTo>
                <a:cubicBezTo>
                  <a:pt x="7356779" y="563378"/>
                  <a:pt x="7339413" y="593212"/>
                  <a:pt x="7318282" y="622075"/>
                </a:cubicBezTo>
                <a:cubicBezTo>
                  <a:pt x="7249302" y="715992"/>
                  <a:pt x="7205784" y="828894"/>
                  <a:pt x="7198862" y="931757"/>
                </a:cubicBezTo>
                <a:cubicBezTo>
                  <a:pt x="7198416" y="938153"/>
                  <a:pt x="7197971" y="944590"/>
                  <a:pt x="7197485" y="951026"/>
                </a:cubicBezTo>
                <a:cubicBezTo>
                  <a:pt x="7193640" y="1004259"/>
                  <a:pt x="7189713" y="1059354"/>
                  <a:pt x="7203801" y="1111251"/>
                </a:cubicBezTo>
                <a:cubicBezTo>
                  <a:pt x="7208780" y="1129548"/>
                  <a:pt x="7213516" y="1148291"/>
                  <a:pt x="7218131" y="1166386"/>
                </a:cubicBezTo>
                <a:cubicBezTo>
                  <a:pt x="7227968" y="1205127"/>
                  <a:pt x="7238129" y="1245203"/>
                  <a:pt x="7251042" y="1283620"/>
                </a:cubicBezTo>
                <a:cubicBezTo>
                  <a:pt x="7261284" y="1314143"/>
                  <a:pt x="7272780" y="1344787"/>
                  <a:pt x="7283913" y="1374419"/>
                </a:cubicBezTo>
                <a:cubicBezTo>
                  <a:pt x="7301644" y="1421621"/>
                  <a:pt x="7319982" y="1470481"/>
                  <a:pt x="7333826" y="1520395"/>
                </a:cubicBezTo>
                <a:cubicBezTo>
                  <a:pt x="7356941" y="1603503"/>
                  <a:pt x="7367750" y="1684951"/>
                  <a:pt x="7379165" y="1771217"/>
                </a:cubicBezTo>
                <a:lnTo>
                  <a:pt x="7381594" y="1789352"/>
                </a:lnTo>
                <a:cubicBezTo>
                  <a:pt x="7388395" y="1840440"/>
                  <a:pt x="7398192" y="1891810"/>
                  <a:pt x="7407664" y="1941481"/>
                </a:cubicBezTo>
                <a:cubicBezTo>
                  <a:pt x="7424828" y="2031552"/>
                  <a:pt x="7442600" y="2124699"/>
                  <a:pt x="7442883" y="2218332"/>
                </a:cubicBezTo>
                <a:cubicBezTo>
                  <a:pt x="7442923" y="2234808"/>
                  <a:pt x="7443045" y="2251284"/>
                  <a:pt x="7443166" y="2267760"/>
                </a:cubicBezTo>
                <a:cubicBezTo>
                  <a:pt x="7443733" y="2341071"/>
                  <a:pt x="7444259" y="2416893"/>
                  <a:pt x="7438025" y="2490569"/>
                </a:cubicBezTo>
                <a:cubicBezTo>
                  <a:pt x="7434341" y="2533519"/>
                  <a:pt x="7415194" y="2561046"/>
                  <a:pt x="7394913" y="2590233"/>
                </a:cubicBezTo>
                <a:cubicBezTo>
                  <a:pt x="7376089" y="2617275"/>
                  <a:pt x="7356658" y="2645247"/>
                  <a:pt x="7350424" y="2686538"/>
                </a:cubicBezTo>
                <a:cubicBezTo>
                  <a:pt x="7338644" y="2764627"/>
                  <a:pt x="7350100" y="2872266"/>
                  <a:pt x="7364633" y="3008567"/>
                </a:cubicBezTo>
                <a:cubicBezTo>
                  <a:pt x="7392160" y="3267282"/>
                  <a:pt x="7429929" y="3621534"/>
                  <a:pt x="7328240" y="4023148"/>
                </a:cubicBezTo>
                <a:cubicBezTo>
                  <a:pt x="7320306" y="4054886"/>
                  <a:pt x="7313302" y="4087351"/>
                  <a:pt x="7306542" y="4118724"/>
                </a:cubicBezTo>
                <a:close/>
                <a:moveTo>
                  <a:pt x="6777695" y="2933514"/>
                </a:moveTo>
                <a:cubicBezTo>
                  <a:pt x="6784901" y="2978894"/>
                  <a:pt x="6801700" y="3085157"/>
                  <a:pt x="6753204" y="3114870"/>
                </a:cubicBezTo>
                <a:cubicBezTo>
                  <a:pt x="6745026" y="3119890"/>
                  <a:pt x="6735635" y="3122440"/>
                  <a:pt x="6725232" y="3122440"/>
                </a:cubicBezTo>
                <a:cubicBezTo>
                  <a:pt x="6684952" y="3122440"/>
                  <a:pt x="6637873" y="3085117"/>
                  <a:pt x="6609738" y="3062812"/>
                </a:cubicBezTo>
                <a:lnTo>
                  <a:pt x="6603545" y="3057913"/>
                </a:lnTo>
                <a:cubicBezTo>
                  <a:pt x="6547640" y="3014072"/>
                  <a:pt x="6498334" y="2981606"/>
                  <a:pt x="6448421" y="2955739"/>
                </a:cubicBezTo>
                <a:cubicBezTo>
                  <a:pt x="6341955" y="2900603"/>
                  <a:pt x="6246379" y="2874898"/>
                  <a:pt x="6147645" y="2874898"/>
                </a:cubicBezTo>
                <a:cubicBezTo>
                  <a:pt x="6133153" y="2874898"/>
                  <a:pt x="6118417" y="2875464"/>
                  <a:pt x="6103804" y="2876598"/>
                </a:cubicBezTo>
                <a:cubicBezTo>
                  <a:pt x="5996043" y="2885018"/>
                  <a:pt x="5887998" y="2922463"/>
                  <a:pt x="5753357" y="2998042"/>
                </a:cubicBezTo>
                <a:cubicBezTo>
                  <a:pt x="5706278" y="3024476"/>
                  <a:pt x="5644948" y="3055444"/>
                  <a:pt x="5588315" y="3060180"/>
                </a:cubicBezTo>
                <a:cubicBezTo>
                  <a:pt x="5582972" y="3060626"/>
                  <a:pt x="5577588" y="3060869"/>
                  <a:pt x="5572285" y="3060869"/>
                </a:cubicBezTo>
                <a:lnTo>
                  <a:pt x="5572285" y="3060869"/>
                </a:lnTo>
                <a:cubicBezTo>
                  <a:pt x="5526743" y="3060869"/>
                  <a:pt x="5489622" y="3044190"/>
                  <a:pt x="5450355" y="3026500"/>
                </a:cubicBezTo>
                <a:cubicBezTo>
                  <a:pt x="5439830" y="3021763"/>
                  <a:pt x="5428900" y="3016865"/>
                  <a:pt x="5417606" y="3012169"/>
                </a:cubicBezTo>
                <a:cubicBezTo>
                  <a:pt x="5288794" y="2958653"/>
                  <a:pt x="5188563" y="2874331"/>
                  <a:pt x="5099423" y="2791142"/>
                </a:cubicBezTo>
                <a:cubicBezTo>
                  <a:pt x="5081895" y="2774787"/>
                  <a:pt x="5063314" y="2758311"/>
                  <a:pt x="5045381" y="2742362"/>
                </a:cubicBezTo>
                <a:cubicBezTo>
                  <a:pt x="4999961" y="2702043"/>
                  <a:pt x="4952962" y="2660347"/>
                  <a:pt x="4915233" y="2614360"/>
                </a:cubicBezTo>
                <a:cubicBezTo>
                  <a:pt x="4878031" y="2569021"/>
                  <a:pt x="4841922" y="2521658"/>
                  <a:pt x="4806987" y="2475833"/>
                </a:cubicBezTo>
                <a:cubicBezTo>
                  <a:pt x="4793669" y="2458345"/>
                  <a:pt x="4780350" y="2440898"/>
                  <a:pt x="4766911" y="2423451"/>
                </a:cubicBezTo>
                <a:cubicBezTo>
                  <a:pt x="4744403" y="2394223"/>
                  <a:pt x="4721248" y="2364834"/>
                  <a:pt x="4698861" y="2336416"/>
                </a:cubicBezTo>
                <a:cubicBezTo>
                  <a:pt x="4626886" y="2245050"/>
                  <a:pt x="4552440" y="2150566"/>
                  <a:pt x="4489614" y="2049161"/>
                </a:cubicBezTo>
                <a:cubicBezTo>
                  <a:pt x="4407760" y="1917111"/>
                  <a:pt x="4361207" y="1813358"/>
                  <a:pt x="4333923" y="1702196"/>
                </a:cubicBezTo>
                <a:cubicBezTo>
                  <a:pt x="4327810" y="1677300"/>
                  <a:pt x="4320564" y="1652161"/>
                  <a:pt x="4312873" y="1625525"/>
                </a:cubicBezTo>
                <a:cubicBezTo>
                  <a:pt x="4280811" y="1514323"/>
                  <a:pt x="4247698" y="1399356"/>
                  <a:pt x="4293563" y="1292607"/>
                </a:cubicBezTo>
                <a:cubicBezTo>
                  <a:pt x="4328175" y="1212009"/>
                  <a:pt x="4408935" y="1189623"/>
                  <a:pt x="4487023" y="1167965"/>
                </a:cubicBezTo>
                <a:cubicBezTo>
                  <a:pt x="4515157" y="1160152"/>
                  <a:pt x="4544264" y="1152096"/>
                  <a:pt x="4569888" y="1141450"/>
                </a:cubicBezTo>
                <a:cubicBezTo>
                  <a:pt x="4687081" y="1092710"/>
                  <a:pt x="4805975" y="1041623"/>
                  <a:pt x="4920941" y="992236"/>
                </a:cubicBezTo>
                <a:cubicBezTo>
                  <a:pt x="4951788" y="978999"/>
                  <a:pt x="4982594" y="965761"/>
                  <a:pt x="5013360" y="952564"/>
                </a:cubicBezTo>
                <a:cubicBezTo>
                  <a:pt x="5064690" y="930543"/>
                  <a:pt x="5118126" y="910464"/>
                  <a:pt x="5169780" y="891033"/>
                </a:cubicBezTo>
                <a:cubicBezTo>
                  <a:pt x="5202043" y="878888"/>
                  <a:pt x="5235400" y="866339"/>
                  <a:pt x="5267825" y="853466"/>
                </a:cubicBezTo>
                <a:cubicBezTo>
                  <a:pt x="5289361" y="844925"/>
                  <a:pt x="5311221" y="834966"/>
                  <a:pt x="5332433" y="825332"/>
                </a:cubicBezTo>
                <a:cubicBezTo>
                  <a:pt x="5387528" y="800233"/>
                  <a:pt x="5444526" y="774285"/>
                  <a:pt x="5504560" y="768577"/>
                </a:cubicBezTo>
                <a:cubicBezTo>
                  <a:pt x="5527634" y="766391"/>
                  <a:pt x="5552044" y="765258"/>
                  <a:pt x="5577102" y="765258"/>
                </a:cubicBezTo>
                <a:cubicBezTo>
                  <a:pt x="5707533" y="765258"/>
                  <a:pt x="5859297" y="795659"/>
                  <a:pt x="5983048" y="846625"/>
                </a:cubicBezTo>
                <a:cubicBezTo>
                  <a:pt x="6111090" y="899332"/>
                  <a:pt x="6243585" y="1050124"/>
                  <a:pt x="6318111" y="1163269"/>
                </a:cubicBezTo>
                <a:cubicBezTo>
                  <a:pt x="6407818" y="1299448"/>
                  <a:pt x="6476150" y="1450119"/>
                  <a:pt x="6521287" y="1611032"/>
                </a:cubicBezTo>
                <a:cubicBezTo>
                  <a:pt x="6528006" y="1634997"/>
                  <a:pt x="6534889" y="1659084"/>
                  <a:pt x="6541770" y="1683210"/>
                </a:cubicBezTo>
                <a:cubicBezTo>
                  <a:pt x="6585125" y="1835056"/>
                  <a:pt x="6629938" y="1992082"/>
                  <a:pt x="6643378" y="2148381"/>
                </a:cubicBezTo>
                <a:cubicBezTo>
                  <a:pt x="6651555" y="2243350"/>
                  <a:pt x="6671755" y="2327915"/>
                  <a:pt x="6692360" y="2405153"/>
                </a:cubicBezTo>
                <a:cubicBezTo>
                  <a:pt x="6706083" y="2456564"/>
                  <a:pt x="6713775" y="2509109"/>
                  <a:pt x="6721223" y="2559953"/>
                </a:cubicBezTo>
                <a:cubicBezTo>
                  <a:pt x="6727417" y="2602094"/>
                  <a:pt x="6733773" y="2645693"/>
                  <a:pt x="6743569" y="2688238"/>
                </a:cubicBezTo>
                <a:cubicBezTo>
                  <a:pt x="6754864" y="2737423"/>
                  <a:pt x="6760288" y="2787377"/>
                  <a:pt x="6765510" y="2835712"/>
                </a:cubicBezTo>
                <a:cubicBezTo>
                  <a:pt x="6768870" y="2866639"/>
                  <a:pt x="6772311" y="2898660"/>
                  <a:pt x="6777331" y="2930276"/>
                </a:cubicBezTo>
                <a:lnTo>
                  <a:pt x="6777857" y="2933595"/>
                </a:lnTo>
                <a:close/>
                <a:moveTo>
                  <a:pt x="6772473" y="2934324"/>
                </a:moveTo>
                <a:lnTo>
                  <a:pt x="6771947" y="2931005"/>
                </a:lnTo>
                <a:cubicBezTo>
                  <a:pt x="6766927" y="2899267"/>
                  <a:pt x="6763486" y="2867206"/>
                  <a:pt x="6760126" y="2836198"/>
                </a:cubicBezTo>
                <a:cubicBezTo>
                  <a:pt x="6754904" y="2788065"/>
                  <a:pt x="6749520" y="2738233"/>
                  <a:pt x="6738307" y="2689372"/>
                </a:cubicBezTo>
                <a:cubicBezTo>
                  <a:pt x="6728470" y="2646624"/>
                  <a:pt x="6722074" y="2602944"/>
                  <a:pt x="6715880" y="2560682"/>
                </a:cubicBezTo>
                <a:cubicBezTo>
                  <a:pt x="6708472" y="2510000"/>
                  <a:pt x="6700781" y="2457576"/>
                  <a:pt x="6687139" y="2406448"/>
                </a:cubicBezTo>
                <a:cubicBezTo>
                  <a:pt x="6666453" y="2328967"/>
                  <a:pt x="6646212" y="2244119"/>
                  <a:pt x="6637994" y="2148745"/>
                </a:cubicBezTo>
                <a:cubicBezTo>
                  <a:pt x="6624595" y="1992973"/>
                  <a:pt x="6579863" y="1836189"/>
                  <a:pt x="6536588" y="1684587"/>
                </a:cubicBezTo>
                <a:cubicBezTo>
                  <a:pt x="6529707" y="1660460"/>
                  <a:pt x="6522825" y="1636374"/>
                  <a:pt x="6516105" y="1612368"/>
                </a:cubicBezTo>
                <a:cubicBezTo>
                  <a:pt x="6471131" y="1451982"/>
                  <a:pt x="6403041" y="1301837"/>
                  <a:pt x="6313618" y="1166103"/>
                </a:cubicBezTo>
                <a:cubicBezTo>
                  <a:pt x="6239497" y="1053606"/>
                  <a:pt x="6107932" y="903663"/>
                  <a:pt x="5980983" y="851442"/>
                </a:cubicBezTo>
                <a:cubicBezTo>
                  <a:pt x="5857799" y="800760"/>
                  <a:pt x="5706804" y="770480"/>
                  <a:pt x="5577021" y="770480"/>
                </a:cubicBezTo>
                <a:cubicBezTo>
                  <a:pt x="5552085" y="770480"/>
                  <a:pt x="5527877" y="771573"/>
                  <a:pt x="5504964" y="773759"/>
                </a:cubicBezTo>
                <a:cubicBezTo>
                  <a:pt x="5445821" y="779386"/>
                  <a:pt x="5389229" y="805172"/>
                  <a:pt x="5334538" y="830068"/>
                </a:cubicBezTo>
                <a:cubicBezTo>
                  <a:pt x="5313286" y="839743"/>
                  <a:pt x="5291345" y="849742"/>
                  <a:pt x="5269687" y="858324"/>
                </a:cubicBezTo>
                <a:cubicBezTo>
                  <a:pt x="5237221" y="871197"/>
                  <a:pt x="5203865" y="883746"/>
                  <a:pt x="5171561" y="895891"/>
                </a:cubicBezTo>
                <a:cubicBezTo>
                  <a:pt x="5119947" y="915322"/>
                  <a:pt x="5066593" y="935400"/>
                  <a:pt x="5015384" y="957341"/>
                </a:cubicBezTo>
                <a:cubicBezTo>
                  <a:pt x="4984618" y="970538"/>
                  <a:pt x="4953812" y="983775"/>
                  <a:pt x="4922965" y="997013"/>
                </a:cubicBezTo>
                <a:cubicBezTo>
                  <a:pt x="4807999" y="1046400"/>
                  <a:pt x="4689105" y="1097487"/>
                  <a:pt x="4571872" y="1146267"/>
                </a:cubicBezTo>
                <a:cubicBezTo>
                  <a:pt x="4545923" y="1157076"/>
                  <a:pt x="4516655" y="1165172"/>
                  <a:pt x="4488399" y="1173025"/>
                </a:cubicBezTo>
                <a:cubicBezTo>
                  <a:pt x="4411485" y="1194359"/>
                  <a:pt x="4331980" y="1216381"/>
                  <a:pt x="4298381" y="1294631"/>
                </a:cubicBezTo>
                <a:cubicBezTo>
                  <a:pt x="4253284" y="1399639"/>
                  <a:pt x="4286115" y="1513715"/>
                  <a:pt x="4317933" y="1623986"/>
                </a:cubicBezTo>
                <a:cubicBezTo>
                  <a:pt x="4325624" y="1650664"/>
                  <a:pt x="4332911" y="1675883"/>
                  <a:pt x="4339023" y="1700860"/>
                </a:cubicBezTo>
                <a:cubicBezTo>
                  <a:pt x="4366187" y="1811455"/>
                  <a:pt x="4412538" y="1914763"/>
                  <a:pt x="4494067" y="2046287"/>
                </a:cubicBezTo>
                <a:cubicBezTo>
                  <a:pt x="4556732" y="2147409"/>
                  <a:pt x="4631055" y="2241771"/>
                  <a:pt x="4702950" y="2333056"/>
                </a:cubicBezTo>
                <a:cubicBezTo>
                  <a:pt x="4725336" y="2361474"/>
                  <a:pt x="4748532" y="2390904"/>
                  <a:pt x="4771039" y="2420172"/>
                </a:cubicBezTo>
                <a:cubicBezTo>
                  <a:pt x="4784439" y="2437579"/>
                  <a:pt x="4797798" y="2455067"/>
                  <a:pt x="4811116" y="2472554"/>
                </a:cubicBezTo>
                <a:cubicBezTo>
                  <a:pt x="4846011" y="2518339"/>
                  <a:pt x="4882079" y="2565661"/>
                  <a:pt x="4919241" y="2610919"/>
                </a:cubicBezTo>
                <a:cubicBezTo>
                  <a:pt x="4956727" y="2656582"/>
                  <a:pt x="5003564" y="2698116"/>
                  <a:pt x="5048822" y="2738314"/>
                </a:cubicBezTo>
                <a:cubicBezTo>
                  <a:pt x="5066795" y="2754263"/>
                  <a:pt x="5085417" y="2770780"/>
                  <a:pt x="5102985" y="2787175"/>
                </a:cubicBezTo>
                <a:cubicBezTo>
                  <a:pt x="5191761" y="2869999"/>
                  <a:pt x="5291588" y="2953998"/>
                  <a:pt x="5419590" y="3007190"/>
                </a:cubicBezTo>
                <a:cubicBezTo>
                  <a:pt x="5430965" y="3011927"/>
                  <a:pt x="5441895" y="3016825"/>
                  <a:pt x="5452501" y="3021602"/>
                </a:cubicBezTo>
                <a:cubicBezTo>
                  <a:pt x="5491241" y="3039049"/>
                  <a:pt x="5527877" y="3055525"/>
                  <a:pt x="5572285" y="3055525"/>
                </a:cubicBezTo>
                <a:lnTo>
                  <a:pt x="5572285" y="3055525"/>
                </a:lnTo>
                <a:cubicBezTo>
                  <a:pt x="5577426" y="3055525"/>
                  <a:pt x="5582648" y="3055322"/>
                  <a:pt x="5587870" y="3054877"/>
                </a:cubicBezTo>
                <a:cubicBezTo>
                  <a:pt x="5643451" y="3050222"/>
                  <a:pt x="5704132" y="3019578"/>
                  <a:pt x="5750766" y="2993386"/>
                </a:cubicBezTo>
                <a:cubicBezTo>
                  <a:pt x="5886096" y="2917403"/>
                  <a:pt x="5994828" y="2879755"/>
                  <a:pt x="6103399" y="2871295"/>
                </a:cubicBezTo>
                <a:cubicBezTo>
                  <a:pt x="6118134" y="2870161"/>
                  <a:pt x="6133031" y="2869554"/>
                  <a:pt x="6147685" y="2869554"/>
                </a:cubicBezTo>
                <a:cubicBezTo>
                  <a:pt x="6247310" y="2869554"/>
                  <a:pt x="6343655" y="2895421"/>
                  <a:pt x="6450890" y="2951002"/>
                </a:cubicBezTo>
                <a:cubicBezTo>
                  <a:pt x="6501127" y="2977032"/>
                  <a:pt x="6550676" y="3009660"/>
                  <a:pt x="6606824" y="3053703"/>
                </a:cubicBezTo>
                <a:lnTo>
                  <a:pt x="6613058" y="3058602"/>
                </a:lnTo>
                <a:cubicBezTo>
                  <a:pt x="6640666" y="3080461"/>
                  <a:pt x="6686814" y="3117097"/>
                  <a:pt x="6725272" y="3117097"/>
                </a:cubicBezTo>
                <a:cubicBezTo>
                  <a:pt x="6734704" y="3117097"/>
                  <a:pt x="6743164" y="3114830"/>
                  <a:pt x="6750492" y="3110336"/>
                </a:cubicBezTo>
                <a:cubicBezTo>
                  <a:pt x="6795993" y="3082445"/>
                  <a:pt x="6779557" y="2978651"/>
                  <a:pt x="6772554" y="2934324"/>
                </a:cubicBezTo>
                <a:close/>
                <a:moveTo>
                  <a:pt x="7243027" y="4083222"/>
                </a:moveTo>
                <a:cubicBezTo>
                  <a:pt x="7286949" y="3792446"/>
                  <a:pt x="7238291" y="3583117"/>
                  <a:pt x="7215338" y="3506607"/>
                </a:cubicBezTo>
                <a:cubicBezTo>
                  <a:pt x="7154616" y="3304120"/>
                  <a:pt x="7101059" y="2888054"/>
                  <a:pt x="7158705" y="2722202"/>
                </a:cubicBezTo>
                <a:cubicBezTo>
                  <a:pt x="7194530" y="2619177"/>
                  <a:pt x="7269704" y="2347022"/>
                  <a:pt x="7194288" y="2045315"/>
                </a:cubicBezTo>
                <a:cubicBezTo>
                  <a:pt x="7175221" y="1969089"/>
                  <a:pt x="7147694" y="1875618"/>
                  <a:pt x="7118547" y="1776479"/>
                </a:cubicBezTo>
                <a:cubicBezTo>
                  <a:pt x="7048555" y="1538814"/>
                  <a:pt x="6969252" y="1269411"/>
                  <a:pt x="6954517" y="1072591"/>
                </a:cubicBezTo>
                <a:cubicBezTo>
                  <a:pt x="6935936" y="824806"/>
                  <a:pt x="6808097" y="438655"/>
                  <a:pt x="6776845" y="347248"/>
                </a:cubicBezTo>
                <a:cubicBezTo>
                  <a:pt x="6865297" y="341055"/>
                  <a:pt x="6936908" y="301504"/>
                  <a:pt x="7022202" y="212122"/>
                </a:cubicBezTo>
                <a:cubicBezTo>
                  <a:pt x="7053818" y="179008"/>
                  <a:pt x="7084341" y="144194"/>
                  <a:pt x="7116685" y="107316"/>
                </a:cubicBezTo>
                <a:cubicBezTo>
                  <a:pt x="7147451" y="72219"/>
                  <a:pt x="7179350" y="35907"/>
                  <a:pt x="7213233" y="162"/>
                </a:cubicBezTo>
                <a:lnTo>
                  <a:pt x="7184167" y="162"/>
                </a:lnTo>
                <a:cubicBezTo>
                  <a:pt x="7155021" y="31535"/>
                  <a:pt x="7127251" y="63191"/>
                  <a:pt x="7100290" y="93917"/>
                </a:cubicBezTo>
                <a:cubicBezTo>
                  <a:pt x="7068229" y="130471"/>
                  <a:pt x="7037909" y="164961"/>
                  <a:pt x="7006900" y="197508"/>
                </a:cubicBezTo>
                <a:cubicBezTo>
                  <a:pt x="6909866" y="299156"/>
                  <a:pt x="6841534" y="323243"/>
                  <a:pt x="6769761" y="326724"/>
                </a:cubicBezTo>
                <a:lnTo>
                  <a:pt x="6768627" y="323405"/>
                </a:lnTo>
                <a:lnTo>
                  <a:pt x="6758183" y="327089"/>
                </a:lnTo>
                <a:cubicBezTo>
                  <a:pt x="6716568" y="327817"/>
                  <a:pt x="6671715" y="321988"/>
                  <a:pt x="6619251" y="315106"/>
                </a:cubicBezTo>
                <a:lnTo>
                  <a:pt x="6613422" y="314337"/>
                </a:lnTo>
                <a:cubicBezTo>
                  <a:pt x="6587676" y="310977"/>
                  <a:pt x="6556991" y="309277"/>
                  <a:pt x="6522258" y="309277"/>
                </a:cubicBezTo>
                <a:cubicBezTo>
                  <a:pt x="6357662" y="309277"/>
                  <a:pt x="6117689" y="347896"/>
                  <a:pt x="5980781" y="385220"/>
                </a:cubicBezTo>
                <a:cubicBezTo>
                  <a:pt x="5949368" y="393802"/>
                  <a:pt x="5925524" y="401372"/>
                  <a:pt x="5904474" y="408051"/>
                </a:cubicBezTo>
                <a:cubicBezTo>
                  <a:pt x="5855451" y="423636"/>
                  <a:pt x="5825859" y="433028"/>
                  <a:pt x="5764773" y="433028"/>
                </a:cubicBezTo>
                <a:cubicBezTo>
                  <a:pt x="5724899" y="433028"/>
                  <a:pt x="5672395" y="429182"/>
                  <a:pt x="5589246" y="420195"/>
                </a:cubicBezTo>
                <a:cubicBezTo>
                  <a:pt x="5571273" y="418252"/>
                  <a:pt x="5552247" y="417240"/>
                  <a:pt x="5532775" y="417240"/>
                </a:cubicBezTo>
                <a:cubicBezTo>
                  <a:pt x="5273169" y="417240"/>
                  <a:pt x="4940008" y="589164"/>
                  <a:pt x="4790997" y="697532"/>
                </a:cubicBezTo>
                <a:cubicBezTo>
                  <a:pt x="4628869" y="815454"/>
                  <a:pt x="4379343" y="950621"/>
                  <a:pt x="4266360" y="963899"/>
                </a:cubicBezTo>
                <a:cubicBezTo>
                  <a:pt x="4148438" y="977784"/>
                  <a:pt x="4107835" y="1082064"/>
                  <a:pt x="4040555" y="1254838"/>
                </a:cubicBezTo>
                <a:lnTo>
                  <a:pt x="4039705" y="1257064"/>
                </a:lnTo>
                <a:cubicBezTo>
                  <a:pt x="4034888" y="1269452"/>
                  <a:pt x="4029909" y="1282244"/>
                  <a:pt x="4024727" y="1295400"/>
                </a:cubicBezTo>
                <a:cubicBezTo>
                  <a:pt x="3949351" y="1487281"/>
                  <a:pt x="3819285" y="1578323"/>
                  <a:pt x="3681567" y="1674709"/>
                </a:cubicBezTo>
                <a:lnTo>
                  <a:pt x="3675455" y="1679000"/>
                </a:lnTo>
                <a:cubicBezTo>
                  <a:pt x="3582186" y="1744297"/>
                  <a:pt x="3399413" y="1784859"/>
                  <a:pt x="3198424" y="1784859"/>
                </a:cubicBezTo>
                <a:cubicBezTo>
                  <a:pt x="3099447" y="1784859"/>
                  <a:pt x="3003628" y="1774577"/>
                  <a:pt x="2921330" y="1755065"/>
                </a:cubicBezTo>
                <a:cubicBezTo>
                  <a:pt x="2890766" y="1747819"/>
                  <a:pt x="2862024" y="1744297"/>
                  <a:pt x="2833485" y="1744297"/>
                </a:cubicBezTo>
                <a:cubicBezTo>
                  <a:pt x="2703095" y="1744297"/>
                  <a:pt x="2600232" y="1819389"/>
                  <a:pt x="2457779" y="1923467"/>
                </a:cubicBezTo>
                <a:cubicBezTo>
                  <a:pt x="2359207" y="1995442"/>
                  <a:pt x="2247519" y="2077053"/>
                  <a:pt x="2094783" y="2158541"/>
                </a:cubicBezTo>
                <a:cubicBezTo>
                  <a:pt x="1967794" y="2226266"/>
                  <a:pt x="1838496" y="2260595"/>
                  <a:pt x="1710454" y="2260595"/>
                </a:cubicBezTo>
                <a:cubicBezTo>
                  <a:pt x="1410164" y="2260595"/>
                  <a:pt x="1142421" y="2073935"/>
                  <a:pt x="920139" y="1891365"/>
                </a:cubicBezTo>
                <a:cubicBezTo>
                  <a:pt x="669600" y="1685558"/>
                  <a:pt x="487475" y="1281798"/>
                  <a:pt x="341136" y="957341"/>
                </a:cubicBezTo>
                <a:cubicBezTo>
                  <a:pt x="255761" y="768010"/>
                  <a:pt x="182004" y="604507"/>
                  <a:pt x="109785" y="509052"/>
                </a:cubicBezTo>
                <a:cubicBezTo>
                  <a:pt x="74040" y="461810"/>
                  <a:pt x="36959" y="424405"/>
                  <a:pt x="162" y="394733"/>
                </a:cubicBezTo>
                <a:lnTo>
                  <a:pt x="162" y="422260"/>
                </a:lnTo>
                <a:cubicBezTo>
                  <a:pt x="31292" y="449018"/>
                  <a:pt x="62584" y="481767"/>
                  <a:pt x="92904" y="521844"/>
                </a:cubicBezTo>
                <a:cubicBezTo>
                  <a:pt x="163706" y="615396"/>
                  <a:pt x="236977" y="777888"/>
                  <a:pt x="321866" y="966045"/>
                </a:cubicBezTo>
                <a:cubicBezTo>
                  <a:pt x="469097" y="1292485"/>
                  <a:pt x="652355" y="1698755"/>
                  <a:pt x="906740" y="1907719"/>
                </a:cubicBezTo>
                <a:cubicBezTo>
                  <a:pt x="1131087" y="2092031"/>
                  <a:pt x="1317462" y="2200925"/>
                  <a:pt x="1493191" y="2250474"/>
                </a:cubicBezTo>
                <a:cubicBezTo>
                  <a:pt x="1566867" y="2271241"/>
                  <a:pt x="1640624" y="2281766"/>
                  <a:pt x="1712317" y="2281766"/>
                </a:cubicBezTo>
                <a:cubicBezTo>
                  <a:pt x="1844528" y="2281766"/>
                  <a:pt x="1972935" y="2247560"/>
                  <a:pt x="2104823" y="2177244"/>
                </a:cubicBezTo>
                <a:cubicBezTo>
                  <a:pt x="2258854" y="2095067"/>
                  <a:pt x="2376128" y="2009408"/>
                  <a:pt x="2470328" y="1940590"/>
                </a:cubicBezTo>
                <a:cubicBezTo>
                  <a:pt x="2609422" y="1838982"/>
                  <a:pt x="2709896" y="1765590"/>
                  <a:pt x="2834173" y="1765590"/>
                </a:cubicBezTo>
                <a:cubicBezTo>
                  <a:pt x="2860931" y="1765590"/>
                  <a:pt x="2887892" y="1768909"/>
                  <a:pt x="2916512" y="1775670"/>
                </a:cubicBezTo>
                <a:cubicBezTo>
                  <a:pt x="3000025" y="1795465"/>
                  <a:pt x="3097221" y="1805909"/>
                  <a:pt x="3197614" y="1805909"/>
                </a:cubicBezTo>
                <a:cubicBezTo>
                  <a:pt x="3400668" y="1805909"/>
                  <a:pt x="3586801" y="1764861"/>
                  <a:pt x="3684239" y="1698674"/>
                </a:cubicBezTo>
                <a:cubicBezTo>
                  <a:pt x="3707394" y="1701832"/>
                  <a:pt x="3843857" y="1725311"/>
                  <a:pt x="3956192" y="1850115"/>
                </a:cubicBezTo>
                <a:cubicBezTo>
                  <a:pt x="4084113" y="1992244"/>
                  <a:pt x="4225271" y="2256506"/>
                  <a:pt x="4293118" y="2432964"/>
                </a:cubicBezTo>
                <a:cubicBezTo>
                  <a:pt x="4348577" y="2577118"/>
                  <a:pt x="4496941" y="2665690"/>
                  <a:pt x="4616198" y="2736856"/>
                </a:cubicBezTo>
                <a:cubicBezTo>
                  <a:pt x="4651944" y="2758190"/>
                  <a:pt x="4685745" y="2778350"/>
                  <a:pt x="4713515" y="2797943"/>
                </a:cubicBezTo>
                <a:cubicBezTo>
                  <a:pt x="4830061" y="2880201"/>
                  <a:pt x="5146220" y="3193809"/>
                  <a:pt x="5240258" y="3345695"/>
                </a:cubicBezTo>
                <a:cubicBezTo>
                  <a:pt x="5273371" y="3399170"/>
                  <a:pt x="5325430" y="3473858"/>
                  <a:pt x="5385990" y="3560690"/>
                </a:cubicBezTo>
                <a:cubicBezTo>
                  <a:pt x="5489015" y="3708447"/>
                  <a:pt x="5617219" y="3892313"/>
                  <a:pt x="5684742" y="4022865"/>
                </a:cubicBezTo>
                <a:cubicBezTo>
                  <a:pt x="5746111" y="4141475"/>
                  <a:pt x="5791046" y="4258426"/>
                  <a:pt x="5819464" y="4372056"/>
                </a:cubicBezTo>
                <a:lnTo>
                  <a:pt x="5841323" y="4372056"/>
                </a:lnTo>
                <a:cubicBezTo>
                  <a:pt x="5812581" y="4255227"/>
                  <a:pt x="5766595" y="4134998"/>
                  <a:pt x="5703566" y="4013149"/>
                </a:cubicBezTo>
                <a:cubicBezTo>
                  <a:pt x="5635395" y="3881342"/>
                  <a:pt x="5506746" y="3696829"/>
                  <a:pt x="5403316" y="3548505"/>
                </a:cubicBezTo>
                <a:cubicBezTo>
                  <a:pt x="5352715" y="3475963"/>
                  <a:pt x="5304785" y="3407226"/>
                  <a:pt x="5271307" y="3355086"/>
                </a:cubicBezTo>
                <a:cubicBezTo>
                  <a:pt x="5302841" y="3360389"/>
                  <a:pt x="5365668" y="3368728"/>
                  <a:pt x="5447886" y="3368728"/>
                </a:cubicBezTo>
                <a:cubicBezTo>
                  <a:pt x="5480676" y="3368728"/>
                  <a:pt x="5513911" y="3367392"/>
                  <a:pt x="5546701" y="3364761"/>
                </a:cubicBezTo>
                <a:cubicBezTo>
                  <a:pt x="5678751" y="3354195"/>
                  <a:pt x="5802218" y="3278050"/>
                  <a:pt x="5892330" y="3222429"/>
                </a:cubicBezTo>
                <a:lnTo>
                  <a:pt x="5904474" y="3214940"/>
                </a:lnTo>
                <a:cubicBezTo>
                  <a:pt x="5934025" y="3196764"/>
                  <a:pt x="5994221" y="3166241"/>
                  <a:pt x="6065306" y="3166241"/>
                </a:cubicBezTo>
                <a:cubicBezTo>
                  <a:pt x="6147200" y="3166241"/>
                  <a:pt x="6221523" y="3205629"/>
                  <a:pt x="6286253" y="3283313"/>
                </a:cubicBezTo>
                <a:cubicBezTo>
                  <a:pt x="6342197" y="3350471"/>
                  <a:pt x="6428949" y="3415808"/>
                  <a:pt x="6520882" y="3485112"/>
                </a:cubicBezTo>
                <a:cubicBezTo>
                  <a:pt x="6665238" y="3593885"/>
                  <a:pt x="6814492" y="3706342"/>
                  <a:pt x="6877927" y="3845840"/>
                </a:cubicBezTo>
                <a:cubicBezTo>
                  <a:pt x="6905170" y="3905793"/>
                  <a:pt x="6906020" y="3965989"/>
                  <a:pt x="6880396" y="4024727"/>
                </a:cubicBezTo>
                <a:cubicBezTo>
                  <a:pt x="6820200" y="4162809"/>
                  <a:pt x="6639209" y="4249681"/>
                  <a:pt x="6580551" y="4269193"/>
                </a:cubicBezTo>
                <a:cubicBezTo>
                  <a:pt x="6526913" y="4287086"/>
                  <a:pt x="6469754" y="4322710"/>
                  <a:pt x="6403527" y="4372016"/>
                </a:cubicBezTo>
                <a:lnTo>
                  <a:pt x="6439393" y="4372016"/>
                </a:lnTo>
                <a:cubicBezTo>
                  <a:pt x="6494164" y="4332749"/>
                  <a:pt x="6542337" y="4304291"/>
                  <a:pt x="6587271" y="4289313"/>
                </a:cubicBezTo>
                <a:cubicBezTo>
                  <a:pt x="6648236" y="4268991"/>
                  <a:pt x="6836555" y="4178313"/>
                  <a:pt x="6899827" y="4033188"/>
                </a:cubicBezTo>
                <a:cubicBezTo>
                  <a:pt x="6927961" y="3968701"/>
                  <a:pt x="6927071" y="3902716"/>
                  <a:pt x="6897236" y="3837056"/>
                </a:cubicBezTo>
                <a:cubicBezTo>
                  <a:pt x="6831616" y="3692659"/>
                  <a:pt x="6680176" y="3578543"/>
                  <a:pt x="6533633" y="3468110"/>
                </a:cubicBezTo>
                <a:cubicBezTo>
                  <a:pt x="6442794" y="3399656"/>
                  <a:pt x="6356973" y="3335007"/>
                  <a:pt x="6302567" y="3269711"/>
                </a:cubicBezTo>
                <a:cubicBezTo>
                  <a:pt x="6234194" y="3187696"/>
                  <a:pt x="6154405" y="3146081"/>
                  <a:pt x="6065347" y="3146081"/>
                </a:cubicBezTo>
                <a:cubicBezTo>
                  <a:pt x="5987541" y="3146081"/>
                  <a:pt x="5924229" y="3177900"/>
                  <a:pt x="5893422" y="3196845"/>
                </a:cubicBezTo>
                <a:lnTo>
                  <a:pt x="5881237" y="3204334"/>
                </a:lnTo>
                <a:cubicBezTo>
                  <a:pt x="5792948" y="3258822"/>
                  <a:pt x="5672031" y="3333429"/>
                  <a:pt x="5545041" y="3343589"/>
                </a:cubicBezTo>
                <a:cubicBezTo>
                  <a:pt x="5512818" y="3346140"/>
                  <a:pt x="5480190" y="3347476"/>
                  <a:pt x="5447967" y="3347476"/>
                </a:cubicBezTo>
                <a:cubicBezTo>
                  <a:pt x="5345023" y="3347476"/>
                  <a:pt x="5273817" y="3334319"/>
                  <a:pt x="5255843" y="3330595"/>
                </a:cubicBezTo>
                <a:cubicBezTo>
                  <a:pt x="5158121" y="3175957"/>
                  <a:pt x="4841801" y="2862470"/>
                  <a:pt x="4725781" y="2780576"/>
                </a:cubicBezTo>
                <a:cubicBezTo>
                  <a:pt x="4697445" y="2760578"/>
                  <a:pt x="4663278" y="2740176"/>
                  <a:pt x="4627088" y="2718599"/>
                </a:cubicBezTo>
                <a:cubicBezTo>
                  <a:pt x="4510664" y="2649134"/>
                  <a:pt x="4365741" y="2562625"/>
                  <a:pt x="4312913" y="2425272"/>
                </a:cubicBezTo>
                <a:cubicBezTo>
                  <a:pt x="4244338" y="2247033"/>
                  <a:pt x="4101520" y="1979857"/>
                  <a:pt x="3971939" y="1835865"/>
                </a:cubicBezTo>
                <a:cubicBezTo>
                  <a:pt x="3874137" y="1727173"/>
                  <a:pt x="3757227" y="1691914"/>
                  <a:pt x="3708771" y="1681510"/>
                </a:cubicBezTo>
                <a:cubicBezTo>
                  <a:pt x="3837461" y="1591358"/>
                  <a:pt x="3968863" y="1495782"/>
                  <a:pt x="4044563" y="1303091"/>
                </a:cubicBezTo>
                <a:cubicBezTo>
                  <a:pt x="4050028" y="1289126"/>
                  <a:pt x="4055290" y="1275605"/>
                  <a:pt x="4060391" y="1262489"/>
                </a:cubicBezTo>
                <a:cubicBezTo>
                  <a:pt x="4126982" y="1091496"/>
                  <a:pt x="4163699" y="997296"/>
                  <a:pt x="4268951" y="984909"/>
                </a:cubicBezTo>
                <a:cubicBezTo>
                  <a:pt x="4389018" y="970781"/>
                  <a:pt x="4639961" y="833590"/>
                  <a:pt x="4803546" y="714616"/>
                </a:cubicBezTo>
                <a:cubicBezTo>
                  <a:pt x="4927499" y="624464"/>
                  <a:pt x="5268797" y="438371"/>
                  <a:pt x="5532694" y="438371"/>
                </a:cubicBezTo>
                <a:cubicBezTo>
                  <a:pt x="5551477" y="438371"/>
                  <a:pt x="5569775" y="439303"/>
                  <a:pt x="5587101" y="441205"/>
                </a:cubicBezTo>
                <a:cubicBezTo>
                  <a:pt x="5671302" y="450313"/>
                  <a:pt x="5724616" y="454200"/>
                  <a:pt x="5765380" y="454200"/>
                </a:cubicBezTo>
                <a:cubicBezTo>
                  <a:pt x="5829179" y="454200"/>
                  <a:pt x="5859985" y="444403"/>
                  <a:pt x="5911032" y="428170"/>
                </a:cubicBezTo>
                <a:cubicBezTo>
                  <a:pt x="5931880" y="421531"/>
                  <a:pt x="5955521" y="414042"/>
                  <a:pt x="5986489" y="405582"/>
                </a:cubicBezTo>
                <a:cubicBezTo>
                  <a:pt x="6122101" y="368582"/>
                  <a:pt x="6359483" y="330327"/>
                  <a:pt x="6522015" y="330327"/>
                </a:cubicBezTo>
                <a:cubicBezTo>
                  <a:pt x="6555939" y="330327"/>
                  <a:pt x="6585814" y="331987"/>
                  <a:pt x="6610791" y="335225"/>
                </a:cubicBezTo>
                <a:lnTo>
                  <a:pt x="6616661" y="335994"/>
                </a:lnTo>
                <a:cubicBezTo>
                  <a:pt x="6668153" y="342714"/>
                  <a:pt x="6712358" y="348422"/>
                  <a:pt x="6754864" y="348017"/>
                </a:cubicBezTo>
                <a:cubicBezTo>
                  <a:pt x="6784253" y="433392"/>
                  <a:pt x="6914724" y="823834"/>
                  <a:pt x="6933507" y="1074089"/>
                </a:cubicBezTo>
                <a:cubicBezTo>
                  <a:pt x="6948445" y="1273216"/>
                  <a:pt x="7028112" y="1543753"/>
                  <a:pt x="7098468" y="1782754"/>
                </a:cubicBezTo>
                <a:cubicBezTo>
                  <a:pt x="7127534" y="1881407"/>
                  <a:pt x="7154940" y="1974594"/>
                  <a:pt x="7173885" y="2050375"/>
                </a:cubicBezTo>
                <a:cubicBezTo>
                  <a:pt x="7247965" y="2346617"/>
                  <a:pt x="7174047" y="2613996"/>
                  <a:pt x="7138869" y="2715199"/>
                </a:cubicBezTo>
                <a:cubicBezTo>
                  <a:pt x="7079847" y="2884937"/>
                  <a:pt x="7133727" y="3307561"/>
                  <a:pt x="7195219" y="3512639"/>
                </a:cubicBezTo>
                <a:cubicBezTo>
                  <a:pt x="7217767" y="3587772"/>
                  <a:pt x="7265494" y="3793498"/>
                  <a:pt x="7222219" y="4080024"/>
                </a:cubicBezTo>
                <a:cubicBezTo>
                  <a:pt x="7207444" y="4177949"/>
                  <a:pt x="7183682" y="4275387"/>
                  <a:pt x="7151135" y="4372097"/>
                </a:cubicBezTo>
                <a:lnTo>
                  <a:pt x="7173440" y="4372097"/>
                </a:lnTo>
                <a:cubicBezTo>
                  <a:pt x="7205217" y="4276439"/>
                  <a:pt x="7228535" y="4180054"/>
                  <a:pt x="7243148" y="4083182"/>
                </a:cubicBezTo>
                <a:close/>
                <a:moveTo>
                  <a:pt x="4177301" y="4261704"/>
                </a:moveTo>
                <a:cubicBezTo>
                  <a:pt x="4152728" y="4264821"/>
                  <a:pt x="4129250" y="4266360"/>
                  <a:pt x="4105487" y="4266360"/>
                </a:cubicBezTo>
                <a:cubicBezTo>
                  <a:pt x="4057800" y="4266360"/>
                  <a:pt x="4008899" y="4260044"/>
                  <a:pt x="3951577" y="4246443"/>
                </a:cubicBezTo>
                <a:cubicBezTo>
                  <a:pt x="3820459" y="4215353"/>
                  <a:pt x="3714033" y="4107430"/>
                  <a:pt x="3635216" y="3925629"/>
                </a:cubicBezTo>
                <a:cubicBezTo>
                  <a:pt x="3631937" y="3918059"/>
                  <a:pt x="3628982" y="3909882"/>
                  <a:pt x="3626108" y="3901988"/>
                </a:cubicBezTo>
                <a:cubicBezTo>
                  <a:pt x="3621777" y="3890046"/>
                  <a:pt x="3617283" y="3877699"/>
                  <a:pt x="3611575" y="3866971"/>
                </a:cubicBezTo>
                <a:cubicBezTo>
                  <a:pt x="3607082" y="3858511"/>
                  <a:pt x="3601779" y="3850536"/>
                  <a:pt x="3596638" y="3842804"/>
                </a:cubicBezTo>
                <a:cubicBezTo>
                  <a:pt x="3587894" y="3829648"/>
                  <a:pt x="3578867" y="3816087"/>
                  <a:pt x="3573401" y="3799530"/>
                </a:cubicBezTo>
                <a:cubicBezTo>
                  <a:pt x="3555023" y="3744111"/>
                  <a:pt x="3534094" y="3695250"/>
                  <a:pt x="3505555" y="3641086"/>
                </a:cubicBezTo>
                <a:cubicBezTo>
                  <a:pt x="3490496" y="3612466"/>
                  <a:pt x="3473210" y="3585060"/>
                  <a:pt x="3456492" y="3558585"/>
                </a:cubicBezTo>
                <a:cubicBezTo>
                  <a:pt x="3443052" y="3537292"/>
                  <a:pt x="3429167" y="3515271"/>
                  <a:pt x="3416537" y="3492763"/>
                </a:cubicBezTo>
                <a:cubicBezTo>
                  <a:pt x="3401154" y="3465317"/>
                  <a:pt x="3384638" y="3424876"/>
                  <a:pt x="3393139" y="3388321"/>
                </a:cubicBezTo>
                <a:cubicBezTo>
                  <a:pt x="3397348" y="3370226"/>
                  <a:pt x="3409614" y="3354722"/>
                  <a:pt x="3421516" y="3339744"/>
                </a:cubicBezTo>
                <a:cubicBezTo>
                  <a:pt x="3426859" y="3333024"/>
                  <a:pt x="3431879" y="3326628"/>
                  <a:pt x="3435968" y="3320313"/>
                </a:cubicBezTo>
                <a:cubicBezTo>
                  <a:pt x="3448153" y="3301408"/>
                  <a:pt x="3459204" y="3288292"/>
                  <a:pt x="3476611" y="3281248"/>
                </a:cubicBezTo>
                <a:cubicBezTo>
                  <a:pt x="3523488" y="3262344"/>
                  <a:pt x="3578583" y="3254855"/>
                  <a:pt x="3632949" y="3260117"/>
                </a:cubicBezTo>
                <a:cubicBezTo>
                  <a:pt x="3705977" y="3267161"/>
                  <a:pt x="3787871" y="3299343"/>
                  <a:pt x="3852034" y="3346261"/>
                </a:cubicBezTo>
                <a:cubicBezTo>
                  <a:pt x="3883407" y="3369214"/>
                  <a:pt x="3909396" y="3389131"/>
                  <a:pt x="3933847" y="3408886"/>
                </a:cubicBezTo>
                <a:cubicBezTo>
                  <a:pt x="3962588" y="3432162"/>
                  <a:pt x="3987282" y="3458637"/>
                  <a:pt x="4013352" y="3486650"/>
                </a:cubicBezTo>
                <a:cubicBezTo>
                  <a:pt x="4017967" y="3491589"/>
                  <a:pt x="4022581" y="3496568"/>
                  <a:pt x="4027277" y="3501547"/>
                </a:cubicBezTo>
                <a:cubicBezTo>
                  <a:pt x="4051323" y="3527010"/>
                  <a:pt x="4076300" y="3552716"/>
                  <a:pt x="4100467" y="3577530"/>
                </a:cubicBezTo>
                <a:cubicBezTo>
                  <a:pt x="4123501" y="3601212"/>
                  <a:pt x="4147304" y="3625703"/>
                  <a:pt x="4170257" y="3649951"/>
                </a:cubicBezTo>
                <a:cubicBezTo>
                  <a:pt x="4219402" y="3701930"/>
                  <a:pt x="4265145" y="3758927"/>
                  <a:pt x="4310120" y="3824142"/>
                </a:cubicBezTo>
                <a:cubicBezTo>
                  <a:pt x="4332384" y="3856446"/>
                  <a:pt x="4360600" y="3899154"/>
                  <a:pt x="4380962" y="3942833"/>
                </a:cubicBezTo>
                <a:cubicBezTo>
                  <a:pt x="4418326" y="4022946"/>
                  <a:pt x="4421524" y="4093383"/>
                  <a:pt x="4390475" y="4152203"/>
                </a:cubicBezTo>
                <a:cubicBezTo>
                  <a:pt x="4372380" y="4186490"/>
                  <a:pt x="4339874" y="4214787"/>
                  <a:pt x="4293846" y="4236322"/>
                </a:cubicBezTo>
                <a:cubicBezTo>
                  <a:pt x="4260369" y="4251989"/>
                  <a:pt x="4228834" y="4255632"/>
                  <a:pt x="4195437" y="4259478"/>
                </a:cubicBezTo>
                <a:cubicBezTo>
                  <a:pt x="4189405" y="4260166"/>
                  <a:pt x="4183333" y="4260854"/>
                  <a:pt x="4177220" y="4261664"/>
                </a:cubicBezTo>
                <a:close/>
                <a:moveTo>
                  <a:pt x="4176653" y="4256442"/>
                </a:moveTo>
                <a:cubicBezTo>
                  <a:pt x="4182766" y="4255673"/>
                  <a:pt x="4188878" y="4254944"/>
                  <a:pt x="4194910" y="4254256"/>
                </a:cubicBezTo>
                <a:cubicBezTo>
                  <a:pt x="4227862" y="4250450"/>
                  <a:pt x="4258951" y="4246848"/>
                  <a:pt x="4291701" y="4231586"/>
                </a:cubicBezTo>
                <a:cubicBezTo>
                  <a:pt x="4336676" y="4210576"/>
                  <a:pt x="4368372" y="4183049"/>
                  <a:pt x="4385901" y="4149814"/>
                </a:cubicBezTo>
                <a:cubicBezTo>
                  <a:pt x="4416100" y="4092493"/>
                  <a:pt x="4412861" y="4023634"/>
                  <a:pt x="4376266" y="3945141"/>
                </a:cubicBezTo>
                <a:cubicBezTo>
                  <a:pt x="4356066" y="3901826"/>
                  <a:pt x="4328013" y="3859401"/>
                  <a:pt x="4305870" y="3827219"/>
                </a:cubicBezTo>
                <a:cubicBezTo>
                  <a:pt x="4261056" y="3762246"/>
                  <a:pt x="4215475" y="3705451"/>
                  <a:pt x="4166533" y="3653676"/>
                </a:cubicBezTo>
                <a:cubicBezTo>
                  <a:pt x="4143580" y="3629427"/>
                  <a:pt x="4119817" y="3604977"/>
                  <a:pt x="4096784" y="3581295"/>
                </a:cubicBezTo>
                <a:cubicBezTo>
                  <a:pt x="4072616" y="3556440"/>
                  <a:pt x="4047639" y="3530734"/>
                  <a:pt x="4023553" y="3505231"/>
                </a:cubicBezTo>
                <a:cubicBezTo>
                  <a:pt x="4018857" y="3500252"/>
                  <a:pt x="4014242" y="3495273"/>
                  <a:pt x="4009627" y="3490334"/>
                </a:cubicBezTo>
                <a:cubicBezTo>
                  <a:pt x="3983638" y="3462483"/>
                  <a:pt x="3959107" y="3436129"/>
                  <a:pt x="3930648" y="3413096"/>
                </a:cubicBezTo>
                <a:cubicBezTo>
                  <a:pt x="3906279" y="3393341"/>
                  <a:pt x="3880371" y="3373505"/>
                  <a:pt x="3849038" y="3350633"/>
                </a:cubicBezTo>
                <a:cubicBezTo>
                  <a:pt x="3785604" y="3304242"/>
                  <a:pt x="3704682" y="3272423"/>
                  <a:pt x="3632545" y="3265461"/>
                </a:cubicBezTo>
                <a:cubicBezTo>
                  <a:pt x="3621250" y="3264368"/>
                  <a:pt x="3609794" y="3263801"/>
                  <a:pt x="3598540" y="3263801"/>
                </a:cubicBezTo>
                <a:cubicBezTo>
                  <a:pt x="3556480" y="3263801"/>
                  <a:pt x="3515027" y="3271533"/>
                  <a:pt x="3478675" y="3286187"/>
                </a:cubicBezTo>
                <a:cubicBezTo>
                  <a:pt x="3462564" y="3292704"/>
                  <a:pt x="3452120" y="3305173"/>
                  <a:pt x="3440461" y="3323227"/>
                </a:cubicBezTo>
                <a:cubicBezTo>
                  <a:pt x="3436251" y="3329785"/>
                  <a:pt x="3431110" y="3336222"/>
                  <a:pt x="3425685" y="3343104"/>
                </a:cubicBezTo>
                <a:cubicBezTo>
                  <a:pt x="3414189" y="3357637"/>
                  <a:pt x="3402287" y="3372695"/>
                  <a:pt x="3398320" y="3389617"/>
                </a:cubicBezTo>
                <a:cubicBezTo>
                  <a:pt x="3390183" y="3424552"/>
                  <a:pt x="3406254" y="3463657"/>
                  <a:pt x="3421151" y="3490293"/>
                </a:cubicBezTo>
                <a:cubicBezTo>
                  <a:pt x="3433701" y="3512680"/>
                  <a:pt x="3447586" y="3534620"/>
                  <a:pt x="3460985" y="3555873"/>
                </a:cubicBezTo>
                <a:cubicBezTo>
                  <a:pt x="3477744" y="3582429"/>
                  <a:pt x="3495070" y="3609915"/>
                  <a:pt x="3510251" y="3638738"/>
                </a:cubicBezTo>
                <a:cubicBezTo>
                  <a:pt x="3538952" y="3693145"/>
                  <a:pt x="3559962" y="3742249"/>
                  <a:pt x="3578462" y="3797951"/>
                </a:cubicBezTo>
                <a:cubicBezTo>
                  <a:pt x="3583724" y="3813820"/>
                  <a:pt x="3592144" y="3826531"/>
                  <a:pt x="3601091" y="3839970"/>
                </a:cubicBezTo>
                <a:cubicBezTo>
                  <a:pt x="3606272" y="3847783"/>
                  <a:pt x="3611656" y="3855880"/>
                  <a:pt x="3616271" y="3864583"/>
                </a:cubicBezTo>
                <a:cubicBezTo>
                  <a:pt x="3622141" y="3875594"/>
                  <a:pt x="3626675" y="3888143"/>
                  <a:pt x="3631087" y="3900247"/>
                </a:cubicBezTo>
                <a:cubicBezTo>
                  <a:pt x="3633921" y="3908060"/>
                  <a:pt x="3636876" y="3916197"/>
                  <a:pt x="3640074" y="3923605"/>
                </a:cubicBezTo>
                <a:cubicBezTo>
                  <a:pt x="3718162" y="4103787"/>
                  <a:pt x="3823373" y="4210657"/>
                  <a:pt x="3952792" y="4241342"/>
                </a:cubicBezTo>
                <a:cubicBezTo>
                  <a:pt x="4009668" y="4254823"/>
                  <a:pt x="4058205" y="4261097"/>
                  <a:pt x="4105447" y="4261097"/>
                </a:cubicBezTo>
                <a:cubicBezTo>
                  <a:pt x="4128966" y="4261097"/>
                  <a:pt x="4152243" y="4259599"/>
                  <a:pt x="4176613" y="4256482"/>
                </a:cubicBezTo>
                <a:close/>
                <a:moveTo>
                  <a:pt x="6840441" y="2591367"/>
                </a:moveTo>
                <a:cubicBezTo>
                  <a:pt x="6837607" y="2662816"/>
                  <a:pt x="6834652" y="2736695"/>
                  <a:pt x="6840603" y="2808589"/>
                </a:cubicBezTo>
                <a:cubicBezTo>
                  <a:pt x="6843274" y="2840934"/>
                  <a:pt x="6845703" y="2874614"/>
                  <a:pt x="6848011" y="2907161"/>
                </a:cubicBezTo>
                <a:cubicBezTo>
                  <a:pt x="6854569" y="2999377"/>
                  <a:pt x="6861369" y="3094711"/>
                  <a:pt x="6875862" y="3184255"/>
                </a:cubicBezTo>
                <a:cubicBezTo>
                  <a:pt x="6882582" y="3225749"/>
                  <a:pt x="6893754" y="3266877"/>
                  <a:pt x="6904563" y="3306630"/>
                </a:cubicBezTo>
                <a:cubicBezTo>
                  <a:pt x="6924521" y="3380023"/>
                  <a:pt x="6945166" y="3455925"/>
                  <a:pt x="6938365" y="3536887"/>
                </a:cubicBezTo>
                <a:lnTo>
                  <a:pt x="6938203" y="3538911"/>
                </a:lnTo>
                <a:lnTo>
                  <a:pt x="6936220" y="3539276"/>
                </a:lnTo>
                <a:cubicBezTo>
                  <a:pt x="6933912" y="3539681"/>
                  <a:pt x="6931524" y="3539923"/>
                  <a:pt x="6929136" y="3539923"/>
                </a:cubicBezTo>
                <a:cubicBezTo>
                  <a:pt x="6888897" y="3539923"/>
                  <a:pt x="6844449" y="3479121"/>
                  <a:pt x="6817893" y="3442809"/>
                </a:cubicBezTo>
                <a:cubicBezTo>
                  <a:pt x="6813278" y="3436534"/>
                  <a:pt x="6809190" y="3430908"/>
                  <a:pt x="6805708" y="3426414"/>
                </a:cubicBezTo>
                <a:cubicBezTo>
                  <a:pt x="6785993" y="3401032"/>
                  <a:pt x="6764903" y="3376541"/>
                  <a:pt x="6744460" y="3352860"/>
                </a:cubicBezTo>
                <a:cubicBezTo>
                  <a:pt x="6725636" y="3331040"/>
                  <a:pt x="6706205" y="3308492"/>
                  <a:pt x="6687786" y="3285175"/>
                </a:cubicBezTo>
                <a:cubicBezTo>
                  <a:pt x="6600346" y="3174418"/>
                  <a:pt x="6482303" y="3071070"/>
                  <a:pt x="6363855" y="3001644"/>
                </a:cubicBezTo>
                <a:cubicBezTo>
                  <a:pt x="6292568" y="2959827"/>
                  <a:pt x="6218770" y="2939546"/>
                  <a:pt x="6138172" y="2939546"/>
                </a:cubicBezTo>
                <a:cubicBezTo>
                  <a:pt x="6081822" y="2939546"/>
                  <a:pt x="6019926" y="2949545"/>
                  <a:pt x="5948923" y="2970109"/>
                </a:cubicBezTo>
                <a:cubicBezTo>
                  <a:pt x="5894394" y="2985897"/>
                  <a:pt x="5840716" y="3011643"/>
                  <a:pt x="5788778" y="3036499"/>
                </a:cubicBezTo>
                <a:cubicBezTo>
                  <a:pt x="5715305" y="3071677"/>
                  <a:pt x="5639362" y="3108070"/>
                  <a:pt x="5560100" y="3116733"/>
                </a:cubicBezTo>
                <a:cubicBezTo>
                  <a:pt x="5550465" y="3117785"/>
                  <a:pt x="5540669" y="3118311"/>
                  <a:pt x="5530913" y="3118311"/>
                </a:cubicBezTo>
                <a:lnTo>
                  <a:pt x="5530913" y="3118311"/>
                </a:lnTo>
                <a:cubicBezTo>
                  <a:pt x="5418213" y="3118311"/>
                  <a:pt x="5317253" y="3049574"/>
                  <a:pt x="5233335" y="2982335"/>
                </a:cubicBezTo>
                <a:cubicBezTo>
                  <a:pt x="5191316" y="2948654"/>
                  <a:pt x="5147191" y="2915055"/>
                  <a:pt x="5104483" y="2882548"/>
                </a:cubicBezTo>
                <a:cubicBezTo>
                  <a:pt x="5018623" y="2817131"/>
                  <a:pt x="4929807" y="2749487"/>
                  <a:pt x="4851435" y="2676458"/>
                </a:cubicBezTo>
                <a:lnTo>
                  <a:pt x="4842570" y="2668200"/>
                </a:lnTo>
                <a:cubicBezTo>
                  <a:pt x="4742986" y="2575417"/>
                  <a:pt x="4648908" y="2487816"/>
                  <a:pt x="4563613" y="2381310"/>
                </a:cubicBezTo>
                <a:cubicBezTo>
                  <a:pt x="4517019" y="2323138"/>
                  <a:pt x="4481234" y="2256425"/>
                  <a:pt x="4446663" y="2191979"/>
                </a:cubicBezTo>
                <a:cubicBezTo>
                  <a:pt x="4423589" y="2148907"/>
                  <a:pt x="4399705" y="2104377"/>
                  <a:pt x="4372947" y="2063127"/>
                </a:cubicBezTo>
                <a:cubicBezTo>
                  <a:pt x="4360317" y="2043655"/>
                  <a:pt x="4346715" y="2023941"/>
                  <a:pt x="4333559" y="2004874"/>
                </a:cubicBezTo>
                <a:cubicBezTo>
                  <a:pt x="4311820" y="1973420"/>
                  <a:pt x="4289353" y="1940874"/>
                  <a:pt x="4270489" y="1908205"/>
                </a:cubicBezTo>
                <a:cubicBezTo>
                  <a:pt x="4236647" y="1849710"/>
                  <a:pt x="4229117" y="1796396"/>
                  <a:pt x="4220373" y="1734662"/>
                </a:cubicBezTo>
                <a:cubicBezTo>
                  <a:pt x="4218875" y="1724096"/>
                  <a:pt x="4217337" y="1713288"/>
                  <a:pt x="4215637" y="1702156"/>
                </a:cubicBezTo>
                <a:cubicBezTo>
                  <a:pt x="4196165" y="1574680"/>
                  <a:pt x="4182280" y="1390855"/>
                  <a:pt x="4226972" y="1239131"/>
                </a:cubicBezTo>
                <a:cubicBezTo>
                  <a:pt x="4258223" y="1133070"/>
                  <a:pt x="4366834" y="1095342"/>
                  <a:pt x="4462653" y="1062066"/>
                </a:cubicBezTo>
                <a:lnTo>
                  <a:pt x="4478279" y="1056601"/>
                </a:lnTo>
                <a:cubicBezTo>
                  <a:pt x="4545640" y="1033001"/>
                  <a:pt x="4615834" y="1016363"/>
                  <a:pt x="4683721" y="1000292"/>
                </a:cubicBezTo>
                <a:cubicBezTo>
                  <a:pt x="4760028" y="982237"/>
                  <a:pt x="4838926" y="963535"/>
                  <a:pt x="4914424" y="934834"/>
                </a:cubicBezTo>
                <a:cubicBezTo>
                  <a:pt x="4996075" y="903825"/>
                  <a:pt x="5077239" y="869092"/>
                  <a:pt x="5155773" y="835533"/>
                </a:cubicBezTo>
                <a:cubicBezTo>
                  <a:pt x="5224996" y="805941"/>
                  <a:pt x="5296567" y="775337"/>
                  <a:pt x="5367976" y="747486"/>
                </a:cubicBezTo>
                <a:cubicBezTo>
                  <a:pt x="5468329" y="708300"/>
                  <a:pt x="5593254" y="659561"/>
                  <a:pt x="5714738" y="659561"/>
                </a:cubicBezTo>
                <a:cubicBezTo>
                  <a:pt x="5725061" y="659561"/>
                  <a:pt x="5735343" y="659925"/>
                  <a:pt x="5745302" y="660614"/>
                </a:cubicBezTo>
                <a:cubicBezTo>
                  <a:pt x="5767121" y="662152"/>
                  <a:pt x="5789183" y="663488"/>
                  <a:pt x="5811448" y="664824"/>
                </a:cubicBezTo>
                <a:cubicBezTo>
                  <a:pt x="5942081" y="672758"/>
                  <a:pt x="6077167" y="680935"/>
                  <a:pt x="6196303" y="730201"/>
                </a:cubicBezTo>
                <a:cubicBezTo>
                  <a:pt x="6327463" y="784446"/>
                  <a:pt x="6386606" y="886863"/>
                  <a:pt x="6450323" y="1015148"/>
                </a:cubicBezTo>
                <a:cubicBezTo>
                  <a:pt x="6519263" y="1153999"/>
                  <a:pt x="6572050" y="1295764"/>
                  <a:pt x="6626821" y="1489265"/>
                </a:cubicBezTo>
                <a:cubicBezTo>
                  <a:pt x="6637630" y="1527439"/>
                  <a:pt x="6649005" y="1566462"/>
                  <a:pt x="6659975" y="1604232"/>
                </a:cubicBezTo>
                <a:cubicBezTo>
                  <a:pt x="6691348" y="1711993"/>
                  <a:pt x="6723814" y="1823438"/>
                  <a:pt x="6748468" y="1932534"/>
                </a:cubicBezTo>
                <a:cubicBezTo>
                  <a:pt x="6757697" y="1973380"/>
                  <a:pt x="6768142" y="2014873"/>
                  <a:pt x="6778221" y="2054990"/>
                </a:cubicBezTo>
                <a:cubicBezTo>
                  <a:pt x="6804817" y="2160646"/>
                  <a:pt x="6832304" y="2269865"/>
                  <a:pt x="6840684" y="2379407"/>
                </a:cubicBezTo>
                <a:cubicBezTo>
                  <a:pt x="6846027" y="2449642"/>
                  <a:pt x="6843153" y="2521699"/>
                  <a:pt x="6840400" y="2591326"/>
                </a:cubicBezTo>
                <a:close/>
                <a:moveTo>
                  <a:pt x="6835462" y="2379812"/>
                </a:moveTo>
                <a:cubicBezTo>
                  <a:pt x="6827163" y="2270755"/>
                  <a:pt x="6799717" y="2161739"/>
                  <a:pt x="6773161" y="2056286"/>
                </a:cubicBezTo>
                <a:cubicBezTo>
                  <a:pt x="6763041" y="2016128"/>
                  <a:pt x="6752596" y="1974635"/>
                  <a:pt x="6743367" y="1933708"/>
                </a:cubicBezTo>
                <a:cubicBezTo>
                  <a:pt x="6718754" y="1824773"/>
                  <a:pt x="6686329" y="1713409"/>
                  <a:pt x="6654956" y="1605729"/>
                </a:cubicBezTo>
                <a:cubicBezTo>
                  <a:pt x="6643945" y="1567960"/>
                  <a:pt x="6632570" y="1528936"/>
                  <a:pt x="6621761" y="1490722"/>
                </a:cubicBezTo>
                <a:cubicBezTo>
                  <a:pt x="6567071" y="1297546"/>
                  <a:pt x="6514405" y="1156064"/>
                  <a:pt x="6445587" y="1017537"/>
                </a:cubicBezTo>
                <a:cubicBezTo>
                  <a:pt x="6382396" y="890264"/>
                  <a:pt x="6323779" y="788656"/>
                  <a:pt x="6194279" y="735140"/>
                </a:cubicBezTo>
                <a:cubicBezTo>
                  <a:pt x="6075953" y="686238"/>
                  <a:pt x="5941312" y="678061"/>
                  <a:pt x="5811124" y="670167"/>
                </a:cubicBezTo>
                <a:cubicBezTo>
                  <a:pt x="5788859" y="668831"/>
                  <a:pt x="5766757" y="667495"/>
                  <a:pt x="5744937" y="665957"/>
                </a:cubicBezTo>
                <a:cubicBezTo>
                  <a:pt x="5735100" y="665269"/>
                  <a:pt x="5724939" y="664905"/>
                  <a:pt x="5714738" y="664905"/>
                </a:cubicBezTo>
                <a:cubicBezTo>
                  <a:pt x="5594226" y="664905"/>
                  <a:pt x="5469827" y="713442"/>
                  <a:pt x="5369879" y="752466"/>
                </a:cubicBezTo>
                <a:cubicBezTo>
                  <a:pt x="5298551" y="780276"/>
                  <a:pt x="5227020" y="810880"/>
                  <a:pt x="5157838" y="840431"/>
                </a:cubicBezTo>
                <a:cubicBezTo>
                  <a:pt x="5079263" y="874031"/>
                  <a:pt x="4998058" y="908723"/>
                  <a:pt x="4916326" y="939813"/>
                </a:cubicBezTo>
                <a:cubicBezTo>
                  <a:pt x="4840505" y="968635"/>
                  <a:pt x="4761445" y="987338"/>
                  <a:pt x="4684977" y="1005473"/>
                </a:cubicBezTo>
                <a:cubicBezTo>
                  <a:pt x="4617210" y="1021504"/>
                  <a:pt x="4547138" y="1038101"/>
                  <a:pt x="4480060" y="1061621"/>
                </a:cubicBezTo>
                <a:lnTo>
                  <a:pt x="4464394" y="1067086"/>
                </a:lnTo>
                <a:cubicBezTo>
                  <a:pt x="4369789" y="1099957"/>
                  <a:pt x="4262514" y="1137199"/>
                  <a:pt x="4232072" y="1240669"/>
                </a:cubicBezTo>
                <a:cubicBezTo>
                  <a:pt x="4187664" y="1391462"/>
                  <a:pt x="4201468" y="1574437"/>
                  <a:pt x="4220899" y="1701427"/>
                </a:cubicBezTo>
                <a:cubicBezTo>
                  <a:pt x="4222599" y="1712559"/>
                  <a:pt x="4224138" y="1723408"/>
                  <a:pt x="4225635" y="1733974"/>
                </a:cubicBezTo>
                <a:cubicBezTo>
                  <a:pt x="4234298" y="1795141"/>
                  <a:pt x="4241747" y="1848010"/>
                  <a:pt x="4275063" y="1905614"/>
                </a:cubicBezTo>
                <a:cubicBezTo>
                  <a:pt x="4293846" y="1938080"/>
                  <a:pt x="4316232" y="1970506"/>
                  <a:pt x="4337930" y="2001919"/>
                </a:cubicBezTo>
                <a:cubicBezTo>
                  <a:pt x="4351127" y="2021026"/>
                  <a:pt x="4364769" y="2040781"/>
                  <a:pt x="4377440" y="2060293"/>
                </a:cubicBezTo>
                <a:cubicBezTo>
                  <a:pt x="4404320" y="2101746"/>
                  <a:pt x="4428244" y="2146356"/>
                  <a:pt x="4451359" y="2189510"/>
                </a:cubicBezTo>
                <a:cubicBezTo>
                  <a:pt x="4485808" y="2253794"/>
                  <a:pt x="4521473" y="2320264"/>
                  <a:pt x="4567783" y="2378071"/>
                </a:cubicBezTo>
                <a:cubicBezTo>
                  <a:pt x="4652834" y="2484254"/>
                  <a:pt x="4746750" y="2571733"/>
                  <a:pt x="4846213" y="2664395"/>
                </a:cubicBezTo>
                <a:lnTo>
                  <a:pt x="4855078" y="2672653"/>
                </a:lnTo>
                <a:cubicBezTo>
                  <a:pt x="4933248" y="2745479"/>
                  <a:pt x="5021942" y="2813042"/>
                  <a:pt x="5107722" y="2878379"/>
                </a:cubicBezTo>
                <a:cubicBezTo>
                  <a:pt x="5150430" y="2910885"/>
                  <a:pt x="5194595" y="2944525"/>
                  <a:pt x="5236655" y="2978246"/>
                </a:cubicBezTo>
                <a:cubicBezTo>
                  <a:pt x="5319844" y="3044919"/>
                  <a:pt x="5419873" y="3113049"/>
                  <a:pt x="5530913" y="3113049"/>
                </a:cubicBezTo>
                <a:lnTo>
                  <a:pt x="5530913" y="3113049"/>
                </a:lnTo>
                <a:cubicBezTo>
                  <a:pt x="5540467" y="3113049"/>
                  <a:pt x="5550101" y="3112522"/>
                  <a:pt x="5559533" y="3111510"/>
                </a:cubicBezTo>
                <a:cubicBezTo>
                  <a:pt x="5637905" y="3102928"/>
                  <a:pt x="5713443" y="3066738"/>
                  <a:pt x="5786512" y="3031762"/>
                </a:cubicBezTo>
                <a:cubicBezTo>
                  <a:pt x="5838652" y="3006785"/>
                  <a:pt x="5892532" y="2980999"/>
                  <a:pt x="5947465" y="2965049"/>
                </a:cubicBezTo>
                <a:cubicBezTo>
                  <a:pt x="6018914" y="2944323"/>
                  <a:pt x="6081296" y="2934284"/>
                  <a:pt x="6138172" y="2934284"/>
                </a:cubicBezTo>
                <a:cubicBezTo>
                  <a:pt x="6219742" y="2934284"/>
                  <a:pt x="6294430" y="2954848"/>
                  <a:pt x="6366527" y="2997111"/>
                </a:cubicBezTo>
                <a:cubicBezTo>
                  <a:pt x="6485501" y="3066860"/>
                  <a:pt x="6604111" y="3170694"/>
                  <a:pt x="6691915" y="3281937"/>
                </a:cubicBezTo>
                <a:cubicBezTo>
                  <a:pt x="6710253" y="3305173"/>
                  <a:pt x="6729684" y="3327680"/>
                  <a:pt x="6748468" y="3349459"/>
                </a:cubicBezTo>
                <a:cubicBezTo>
                  <a:pt x="6768910" y="3373181"/>
                  <a:pt x="6790082" y="3397713"/>
                  <a:pt x="6809877" y="3423216"/>
                </a:cubicBezTo>
                <a:cubicBezTo>
                  <a:pt x="6813399" y="3427750"/>
                  <a:pt x="6817528" y="3433417"/>
                  <a:pt x="6822184" y="3439732"/>
                </a:cubicBezTo>
                <a:cubicBezTo>
                  <a:pt x="6848173" y="3475235"/>
                  <a:pt x="6891609" y="3534661"/>
                  <a:pt x="6929176" y="3534661"/>
                </a:cubicBezTo>
                <a:cubicBezTo>
                  <a:pt x="6930552" y="3534661"/>
                  <a:pt x="6931969" y="3534580"/>
                  <a:pt x="6933305" y="3534418"/>
                </a:cubicBezTo>
                <a:cubicBezTo>
                  <a:pt x="6939539" y="3455156"/>
                  <a:pt x="6919177" y="3380387"/>
                  <a:pt x="6899503" y="3308087"/>
                </a:cubicBezTo>
                <a:cubicBezTo>
                  <a:pt x="6888654" y="3268173"/>
                  <a:pt x="6877441" y="3226922"/>
                  <a:pt x="6870680" y="3185146"/>
                </a:cubicBezTo>
                <a:cubicBezTo>
                  <a:pt x="6856148" y="3095358"/>
                  <a:pt x="6849347" y="2999904"/>
                  <a:pt x="6842748" y="2907606"/>
                </a:cubicBezTo>
                <a:cubicBezTo>
                  <a:pt x="6840441" y="2875059"/>
                  <a:pt x="6838012" y="2841420"/>
                  <a:pt x="6835340" y="2809075"/>
                </a:cubicBezTo>
                <a:cubicBezTo>
                  <a:pt x="6829349" y="2736897"/>
                  <a:pt x="6832304" y="2662816"/>
                  <a:pt x="6835178" y="2591205"/>
                </a:cubicBezTo>
                <a:cubicBezTo>
                  <a:pt x="6837931" y="2521699"/>
                  <a:pt x="6840805" y="2449804"/>
                  <a:pt x="6835502" y="2379893"/>
                </a:cubicBezTo>
                <a:close/>
                <a:moveTo>
                  <a:pt x="5155247" y="85011"/>
                </a:moveTo>
                <a:lnTo>
                  <a:pt x="5155247" y="85011"/>
                </a:lnTo>
                <a:cubicBezTo>
                  <a:pt x="5209573" y="85011"/>
                  <a:pt x="5271630" y="61046"/>
                  <a:pt x="5331624" y="37890"/>
                </a:cubicBezTo>
                <a:cubicBezTo>
                  <a:pt x="5368017" y="23843"/>
                  <a:pt x="5402385" y="10566"/>
                  <a:pt x="5431450" y="4372"/>
                </a:cubicBezTo>
                <a:cubicBezTo>
                  <a:pt x="5438454" y="2874"/>
                  <a:pt x="5445457" y="1538"/>
                  <a:pt x="5452501" y="162"/>
                </a:cubicBezTo>
                <a:lnTo>
                  <a:pt x="5426309" y="162"/>
                </a:lnTo>
                <a:cubicBezTo>
                  <a:pt x="5397730" y="6801"/>
                  <a:pt x="5364697" y="19471"/>
                  <a:pt x="5329761" y="32992"/>
                </a:cubicBezTo>
                <a:cubicBezTo>
                  <a:pt x="5270214" y="55986"/>
                  <a:pt x="5208642" y="79748"/>
                  <a:pt x="5155287" y="79748"/>
                </a:cubicBezTo>
                <a:lnTo>
                  <a:pt x="5155287" y="79748"/>
                </a:lnTo>
                <a:cubicBezTo>
                  <a:pt x="5100759" y="79748"/>
                  <a:pt x="5064488" y="53638"/>
                  <a:pt x="5044490" y="162"/>
                </a:cubicBezTo>
                <a:lnTo>
                  <a:pt x="5038863" y="162"/>
                </a:lnTo>
                <a:cubicBezTo>
                  <a:pt x="5059549" y="57200"/>
                  <a:pt x="5097642" y="85011"/>
                  <a:pt x="5155287" y="85051"/>
                </a:cubicBezTo>
                <a:close/>
                <a:moveTo>
                  <a:pt x="4780553" y="11699"/>
                </a:moveTo>
                <a:cubicBezTo>
                  <a:pt x="4793183" y="71247"/>
                  <a:pt x="4806299" y="132819"/>
                  <a:pt x="4801886" y="195646"/>
                </a:cubicBezTo>
                <a:cubicBezTo>
                  <a:pt x="4791847" y="339192"/>
                  <a:pt x="4737926" y="465453"/>
                  <a:pt x="4653887" y="542003"/>
                </a:cubicBezTo>
                <a:cubicBezTo>
                  <a:pt x="4620894" y="572041"/>
                  <a:pt x="4577580" y="592767"/>
                  <a:pt x="4535682" y="612765"/>
                </a:cubicBezTo>
                <a:cubicBezTo>
                  <a:pt x="4508762" y="625638"/>
                  <a:pt x="4480870" y="638956"/>
                  <a:pt x="4456338" y="654541"/>
                </a:cubicBezTo>
                <a:cubicBezTo>
                  <a:pt x="4385658" y="699395"/>
                  <a:pt x="4311334" y="739188"/>
                  <a:pt x="4222438" y="779709"/>
                </a:cubicBezTo>
                <a:cubicBezTo>
                  <a:pt x="4182968" y="797724"/>
                  <a:pt x="4153457" y="823389"/>
                  <a:pt x="4122246" y="850592"/>
                </a:cubicBezTo>
                <a:cubicBezTo>
                  <a:pt x="4108969" y="862170"/>
                  <a:pt x="4095205" y="874152"/>
                  <a:pt x="4080510" y="885608"/>
                </a:cubicBezTo>
                <a:cubicBezTo>
                  <a:pt x="4075936" y="889171"/>
                  <a:pt x="4071361" y="892854"/>
                  <a:pt x="4066827" y="896538"/>
                </a:cubicBezTo>
                <a:cubicBezTo>
                  <a:pt x="4044684" y="914431"/>
                  <a:pt x="4023796" y="931312"/>
                  <a:pt x="4005741" y="931312"/>
                </a:cubicBezTo>
                <a:cubicBezTo>
                  <a:pt x="3989913" y="931312"/>
                  <a:pt x="3977485" y="917386"/>
                  <a:pt x="3967729" y="888766"/>
                </a:cubicBezTo>
                <a:cubicBezTo>
                  <a:pt x="3950768" y="839055"/>
                  <a:pt x="3956314" y="770965"/>
                  <a:pt x="3960766" y="716194"/>
                </a:cubicBezTo>
                <a:lnTo>
                  <a:pt x="3961009" y="713280"/>
                </a:lnTo>
                <a:cubicBezTo>
                  <a:pt x="3968215" y="624626"/>
                  <a:pt x="4008737" y="554148"/>
                  <a:pt x="4051647" y="479500"/>
                </a:cubicBezTo>
                <a:cubicBezTo>
                  <a:pt x="4074600" y="439586"/>
                  <a:pt x="4098322" y="398295"/>
                  <a:pt x="4116376" y="354090"/>
                </a:cubicBezTo>
                <a:cubicBezTo>
                  <a:pt x="4158315" y="251308"/>
                  <a:pt x="4180499" y="133021"/>
                  <a:pt x="4183009" y="162"/>
                </a:cubicBezTo>
                <a:lnTo>
                  <a:pt x="4177706" y="162"/>
                </a:lnTo>
                <a:cubicBezTo>
                  <a:pt x="4175196" y="132293"/>
                  <a:pt x="4153174" y="249931"/>
                  <a:pt x="4111478" y="352106"/>
                </a:cubicBezTo>
                <a:cubicBezTo>
                  <a:pt x="4093585" y="395947"/>
                  <a:pt x="4069945" y="437076"/>
                  <a:pt x="4047073" y="476869"/>
                </a:cubicBezTo>
                <a:cubicBezTo>
                  <a:pt x="4005782" y="548723"/>
                  <a:pt x="3963033" y="623047"/>
                  <a:pt x="3955747" y="712875"/>
                </a:cubicBezTo>
                <a:lnTo>
                  <a:pt x="3955504" y="715789"/>
                </a:lnTo>
                <a:cubicBezTo>
                  <a:pt x="3951011" y="771006"/>
                  <a:pt x="3945424" y="839743"/>
                  <a:pt x="3962750" y="890466"/>
                </a:cubicBezTo>
                <a:cubicBezTo>
                  <a:pt x="3973356" y="921515"/>
                  <a:pt x="3987403" y="936615"/>
                  <a:pt x="4005782" y="936615"/>
                </a:cubicBezTo>
                <a:cubicBezTo>
                  <a:pt x="4025699" y="936615"/>
                  <a:pt x="4047275" y="919127"/>
                  <a:pt x="4070187" y="900667"/>
                </a:cubicBezTo>
                <a:cubicBezTo>
                  <a:pt x="4074681" y="897024"/>
                  <a:pt x="4079255" y="893340"/>
                  <a:pt x="4083789" y="889778"/>
                </a:cubicBezTo>
                <a:cubicBezTo>
                  <a:pt x="4098605" y="878200"/>
                  <a:pt x="4112409" y="866177"/>
                  <a:pt x="4125768" y="854559"/>
                </a:cubicBezTo>
                <a:cubicBezTo>
                  <a:pt x="4156696" y="827639"/>
                  <a:pt x="4185883" y="802217"/>
                  <a:pt x="4224664" y="784527"/>
                </a:cubicBezTo>
                <a:cubicBezTo>
                  <a:pt x="4313804" y="743883"/>
                  <a:pt x="4388330" y="704009"/>
                  <a:pt x="4459213" y="658994"/>
                </a:cubicBezTo>
                <a:cubicBezTo>
                  <a:pt x="4483501" y="643571"/>
                  <a:pt x="4511190" y="630334"/>
                  <a:pt x="4537989" y="617542"/>
                </a:cubicBezTo>
                <a:cubicBezTo>
                  <a:pt x="4580251" y="597341"/>
                  <a:pt x="4623930" y="576453"/>
                  <a:pt x="4657490" y="545890"/>
                </a:cubicBezTo>
                <a:cubicBezTo>
                  <a:pt x="4742541" y="468449"/>
                  <a:pt x="4797109" y="340893"/>
                  <a:pt x="4807230" y="196010"/>
                </a:cubicBezTo>
                <a:cubicBezTo>
                  <a:pt x="4811683" y="132455"/>
                  <a:pt x="4798526" y="70518"/>
                  <a:pt x="4785774" y="10606"/>
                </a:cubicBezTo>
                <a:cubicBezTo>
                  <a:pt x="4785046" y="7125"/>
                  <a:pt x="4784277" y="3643"/>
                  <a:pt x="4783548" y="162"/>
                </a:cubicBezTo>
                <a:lnTo>
                  <a:pt x="4778123" y="162"/>
                </a:lnTo>
                <a:cubicBezTo>
                  <a:pt x="4778933" y="4008"/>
                  <a:pt x="4779743" y="7894"/>
                  <a:pt x="4780553" y="11740"/>
                </a:cubicBezTo>
                <a:close/>
                <a:moveTo>
                  <a:pt x="3954128" y="98288"/>
                </a:moveTo>
                <a:cubicBezTo>
                  <a:pt x="3954451" y="192003"/>
                  <a:pt x="3917937" y="265436"/>
                  <a:pt x="3879278" y="343160"/>
                </a:cubicBezTo>
                <a:cubicBezTo>
                  <a:pt x="3870858" y="360121"/>
                  <a:pt x="3862114" y="377609"/>
                  <a:pt x="3853734" y="395461"/>
                </a:cubicBezTo>
                <a:cubicBezTo>
                  <a:pt x="3807424" y="494074"/>
                  <a:pt x="3765687" y="591067"/>
                  <a:pt x="3763420" y="693484"/>
                </a:cubicBezTo>
                <a:cubicBezTo>
                  <a:pt x="3762328" y="743600"/>
                  <a:pt x="3762692" y="794647"/>
                  <a:pt x="3763056" y="843994"/>
                </a:cubicBezTo>
                <a:cubicBezTo>
                  <a:pt x="3763259" y="869051"/>
                  <a:pt x="3763420" y="894109"/>
                  <a:pt x="3763420" y="919167"/>
                </a:cubicBezTo>
                <a:cubicBezTo>
                  <a:pt x="3763420" y="933821"/>
                  <a:pt x="3764149" y="949407"/>
                  <a:pt x="3764878" y="965923"/>
                </a:cubicBezTo>
                <a:cubicBezTo>
                  <a:pt x="3767752" y="1029519"/>
                  <a:pt x="3771031" y="1101616"/>
                  <a:pt x="3734314" y="1149344"/>
                </a:cubicBezTo>
                <a:cubicBezTo>
                  <a:pt x="3700715" y="1193063"/>
                  <a:pt x="3638374" y="1245203"/>
                  <a:pt x="3574899" y="1263137"/>
                </a:cubicBezTo>
                <a:cubicBezTo>
                  <a:pt x="3526119" y="1276941"/>
                  <a:pt x="3472522" y="1283620"/>
                  <a:pt x="3411072" y="1283620"/>
                </a:cubicBezTo>
                <a:cubicBezTo>
                  <a:pt x="3321203" y="1283620"/>
                  <a:pt x="3229432" y="1269290"/>
                  <a:pt x="3140657" y="1255405"/>
                </a:cubicBezTo>
                <a:cubicBezTo>
                  <a:pt x="3118271" y="1251923"/>
                  <a:pt x="3096168" y="1248442"/>
                  <a:pt x="3074430" y="1245284"/>
                </a:cubicBezTo>
                <a:cubicBezTo>
                  <a:pt x="2969948" y="1230063"/>
                  <a:pt x="2826806" y="1209175"/>
                  <a:pt x="2690991" y="1209175"/>
                </a:cubicBezTo>
                <a:cubicBezTo>
                  <a:pt x="2584930" y="1209175"/>
                  <a:pt x="2497450" y="1221400"/>
                  <a:pt x="2423532" y="1246580"/>
                </a:cubicBezTo>
                <a:cubicBezTo>
                  <a:pt x="2249341" y="1305925"/>
                  <a:pt x="2149838" y="1452629"/>
                  <a:pt x="2053614" y="1594516"/>
                </a:cubicBezTo>
                <a:cubicBezTo>
                  <a:pt x="2037867" y="1617752"/>
                  <a:pt x="2021553" y="1641758"/>
                  <a:pt x="2005360" y="1664751"/>
                </a:cubicBezTo>
                <a:lnTo>
                  <a:pt x="1997264" y="1676248"/>
                </a:lnTo>
                <a:cubicBezTo>
                  <a:pt x="1927960" y="1774779"/>
                  <a:pt x="1856268" y="1876670"/>
                  <a:pt x="1728711" y="1876670"/>
                </a:cubicBezTo>
                <a:cubicBezTo>
                  <a:pt x="1720737" y="1876670"/>
                  <a:pt x="1712559" y="1876265"/>
                  <a:pt x="1704342" y="1875456"/>
                </a:cubicBezTo>
                <a:cubicBezTo>
                  <a:pt x="1575814" y="1862907"/>
                  <a:pt x="1404902" y="1732152"/>
                  <a:pt x="1324587" y="1643296"/>
                </a:cubicBezTo>
                <a:cubicBezTo>
                  <a:pt x="1307099" y="1623946"/>
                  <a:pt x="1296493" y="1600386"/>
                  <a:pt x="1286211" y="1577635"/>
                </a:cubicBezTo>
                <a:cubicBezTo>
                  <a:pt x="1281313" y="1566827"/>
                  <a:pt x="1276293" y="1555614"/>
                  <a:pt x="1270545" y="1544967"/>
                </a:cubicBezTo>
                <a:cubicBezTo>
                  <a:pt x="1260303" y="1525981"/>
                  <a:pt x="1247349" y="1509060"/>
                  <a:pt x="1234800" y="1492706"/>
                </a:cubicBezTo>
                <a:cubicBezTo>
                  <a:pt x="1225125" y="1480076"/>
                  <a:pt x="1215126" y="1467041"/>
                  <a:pt x="1206544" y="1453196"/>
                </a:cubicBezTo>
                <a:cubicBezTo>
                  <a:pt x="1163755" y="1384378"/>
                  <a:pt x="1118659" y="1310742"/>
                  <a:pt x="1079554" y="1233950"/>
                </a:cubicBezTo>
                <a:cubicBezTo>
                  <a:pt x="1040490" y="1157278"/>
                  <a:pt x="1012962" y="1076478"/>
                  <a:pt x="986366" y="998349"/>
                </a:cubicBezTo>
                <a:cubicBezTo>
                  <a:pt x="970902" y="952929"/>
                  <a:pt x="954912" y="905970"/>
                  <a:pt x="936817" y="860308"/>
                </a:cubicBezTo>
                <a:cubicBezTo>
                  <a:pt x="882775" y="723845"/>
                  <a:pt x="804848" y="602563"/>
                  <a:pt x="717490" y="518848"/>
                </a:cubicBezTo>
                <a:cubicBezTo>
                  <a:pt x="672879" y="476100"/>
                  <a:pt x="621225" y="436145"/>
                  <a:pt x="571231" y="397485"/>
                </a:cubicBezTo>
                <a:cubicBezTo>
                  <a:pt x="494600" y="338221"/>
                  <a:pt x="415378" y="276973"/>
                  <a:pt x="357409" y="202892"/>
                </a:cubicBezTo>
                <a:cubicBezTo>
                  <a:pt x="321583" y="157108"/>
                  <a:pt x="268026" y="84120"/>
                  <a:pt x="219287" y="81"/>
                </a:cubicBezTo>
                <a:lnTo>
                  <a:pt x="213174" y="81"/>
                </a:lnTo>
                <a:cubicBezTo>
                  <a:pt x="262480" y="85496"/>
                  <a:pt x="316968" y="159739"/>
                  <a:pt x="353239" y="206131"/>
                </a:cubicBezTo>
                <a:cubicBezTo>
                  <a:pt x="411613" y="280737"/>
                  <a:pt x="491119" y="342188"/>
                  <a:pt x="567992" y="401655"/>
                </a:cubicBezTo>
                <a:cubicBezTo>
                  <a:pt x="617865" y="440193"/>
                  <a:pt x="669398" y="480067"/>
                  <a:pt x="713806" y="522653"/>
                </a:cubicBezTo>
                <a:cubicBezTo>
                  <a:pt x="800638" y="605842"/>
                  <a:pt x="878079" y="726477"/>
                  <a:pt x="931878" y="862251"/>
                </a:cubicBezTo>
                <a:cubicBezTo>
                  <a:pt x="949933" y="907792"/>
                  <a:pt x="965883" y="954710"/>
                  <a:pt x="981347" y="1000049"/>
                </a:cubicBezTo>
                <a:cubicBezTo>
                  <a:pt x="1008024" y="1078380"/>
                  <a:pt x="1035591" y="1159343"/>
                  <a:pt x="1074818" y="1236338"/>
                </a:cubicBezTo>
                <a:cubicBezTo>
                  <a:pt x="1114044" y="1313293"/>
                  <a:pt x="1159181" y="1387050"/>
                  <a:pt x="1202050" y="1455989"/>
                </a:cubicBezTo>
                <a:cubicBezTo>
                  <a:pt x="1210794" y="1470077"/>
                  <a:pt x="1220874" y="1483193"/>
                  <a:pt x="1230630" y="1495904"/>
                </a:cubicBezTo>
                <a:cubicBezTo>
                  <a:pt x="1243058" y="1512096"/>
                  <a:pt x="1255890" y="1528855"/>
                  <a:pt x="1265889" y="1547477"/>
                </a:cubicBezTo>
                <a:cubicBezTo>
                  <a:pt x="1271557" y="1557961"/>
                  <a:pt x="1276536" y="1569053"/>
                  <a:pt x="1281394" y="1579821"/>
                </a:cubicBezTo>
                <a:cubicBezTo>
                  <a:pt x="1291838" y="1602977"/>
                  <a:pt x="1302646" y="1626941"/>
                  <a:pt x="1320660" y="1646858"/>
                </a:cubicBezTo>
                <a:cubicBezTo>
                  <a:pt x="1401542" y="1736322"/>
                  <a:pt x="1573911" y="1868048"/>
                  <a:pt x="1703856" y="1880718"/>
                </a:cubicBezTo>
                <a:cubicBezTo>
                  <a:pt x="1712235" y="1881528"/>
                  <a:pt x="1720615" y="1881933"/>
                  <a:pt x="1728752" y="1881933"/>
                </a:cubicBezTo>
                <a:lnTo>
                  <a:pt x="1728752" y="1881933"/>
                </a:lnTo>
                <a:cubicBezTo>
                  <a:pt x="1859021" y="1881933"/>
                  <a:pt x="1931522" y="1778908"/>
                  <a:pt x="2001595" y="1679284"/>
                </a:cubicBezTo>
                <a:lnTo>
                  <a:pt x="2009692" y="1667787"/>
                </a:lnTo>
                <a:cubicBezTo>
                  <a:pt x="2025925" y="1644794"/>
                  <a:pt x="2042239" y="1620748"/>
                  <a:pt x="2057986" y="1597512"/>
                </a:cubicBezTo>
                <a:cubicBezTo>
                  <a:pt x="2153724" y="1456354"/>
                  <a:pt x="2252701" y="1310378"/>
                  <a:pt x="2425232" y="1251640"/>
                </a:cubicBezTo>
                <a:cubicBezTo>
                  <a:pt x="2498584" y="1226663"/>
                  <a:pt x="2585538" y="1214518"/>
                  <a:pt x="2690991" y="1214518"/>
                </a:cubicBezTo>
                <a:cubicBezTo>
                  <a:pt x="2826442" y="1214518"/>
                  <a:pt x="2969340" y="1235366"/>
                  <a:pt x="3073661" y="1250587"/>
                </a:cubicBezTo>
                <a:cubicBezTo>
                  <a:pt x="3095399" y="1253745"/>
                  <a:pt x="3117502" y="1257186"/>
                  <a:pt x="3139847" y="1260708"/>
                </a:cubicBezTo>
                <a:cubicBezTo>
                  <a:pt x="3228825" y="1274593"/>
                  <a:pt x="3320839" y="1288964"/>
                  <a:pt x="3411112" y="1288964"/>
                </a:cubicBezTo>
                <a:cubicBezTo>
                  <a:pt x="3473048" y="1288964"/>
                  <a:pt x="3527131" y="1282203"/>
                  <a:pt x="3576357" y="1268278"/>
                </a:cubicBezTo>
                <a:cubicBezTo>
                  <a:pt x="3641046" y="1249980"/>
                  <a:pt x="3704399" y="1196990"/>
                  <a:pt x="3738565" y="1152623"/>
                </a:cubicBezTo>
                <a:cubicBezTo>
                  <a:pt x="3776455" y="1103357"/>
                  <a:pt x="3773136" y="1030207"/>
                  <a:pt x="3770221" y="965721"/>
                </a:cubicBezTo>
                <a:cubicBezTo>
                  <a:pt x="3769493" y="949285"/>
                  <a:pt x="3768764" y="933741"/>
                  <a:pt x="3768764" y="919208"/>
                </a:cubicBezTo>
                <a:cubicBezTo>
                  <a:pt x="3768764" y="894150"/>
                  <a:pt x="3768602" y="869092"/>
                  <a:pt x="3768400" y="843994"/>
                </a:cubicBezTo>
                <a:cubicBezTo>
                  <a:pt x="3768035" y="794687"/>
                  <a:pt x="3767671" y="743681"/>
                  <a:pt x="3768764" y="693646"/>
                </a:cubicBezTo>
                <a:cubicBezTo>
                  <a:pt x="3770991" y="592241"/>
                  <a:pt x="3812484" y="495814"/>
                  <a:pt x="3858551" y="397769"/>
                </a:cubicBezTo>
                <a:cubicBezTo>
                  <a:pt x="3866890" y="379957"/>
                  <a:pt x="3875594" y="362469"/>
                  <a:pt x="3884014" y="345548"/>
                </a:cubicBezTo>
                <a:cubicBezTo>
                  <a:pt x="3922957" y="267217"/>
                  <a:pt x="3959754" y="193257"/>
                  <a:pt x="3959431" y="98288"/>
                </a:cubicBezTo>
                <a:cubicBezTo>
                  <a:pt x="3959309" y="64932"/>
                  <a:pt x="3958216" y="32385"/>
                  <a:pt x="3956557" y="162"/>
                </a:cubicBezTo>
                <a:lnTo>
                  <a:pt x="3951253" y="162"/>
                </a:lnTo>
                <a:cubicBezTo>
                  <a:pt x="3952913" y="32425"/>
                  <a:pt x="3954006" y="64972"/>
                  <a:pt x="3954128" y="98329"/>
                </a:cubicBezTo>
                <a:close/>
                <a:moveTo>
                  <a:pt x="4850828" y="183785"/>
                </a:moveTo>
                <a:cubicBezTo>
                  <a:pt x="4860058" y="248960"/>
                  <a:pt x="4895317" y="364615"/>
                  <a:pt x="4950776" y="397526"/>
                </a:cubicBezTo>
                <a:cubicBezTo>
                  <a:pt x="4974174" y="411411"/>
                  <a:pt x="4997289" y="418171"/>
                  <a:pt x="5021416" y="418171"/>
                </a:cubicBezTo>
                <a:cubicBezTo>
                  <a:pt x="5059792" y="418171"/>
                  <a:pt x="5094889" y="401250"/>
                  <a:pt x="5132051" y="383317"/>
                </a:cubicBezTo>
                <a:cubicBezTo>
                  <a:pt x="5151280" y="374047"/>
                  <a:pt x="5171116" y="364493"/>
                  <a:pt x="5191883" y="357166"/>
                </a:cubicBezTo>
                <a:cubicBezTo>
                  <a:pt x="5230218" y="343645"/>
                  <a:pt x="5268919" y="327574"/>
                  <a:pt x="5306323" y="312030"/>
                </a:cubicBezTo>
                <a:cubicBezTo>
                  <a:pt x="5359232" y="290048"/>
                  <a:pt x="5413922" y="267338"/>
                  <a:pt x="5468734" y="251308"/>
                </a:cubicBezTo>
                <a:cubicBezTo>
                  <a:pt x="5499742" y="242240"/>
                  <a:pt x="5534880" y="238030"/>
                  <a:pt x="5579369" y="238030"/>
                </a:cubicBezTo>
                <a:cubicBezTo>
                  <a:pt x="5607018" y="238030"/>
                  <a:pt x="5635516" y="239649"/>
                  <a:pt x="5663044" y="241187"/>
                </a:cubicBezTo>
                <a:cubicBezTo>
                  <a:pt x="5690328" y="242726"/>
                  <a:pt x="5718503" y="244304"/>
                  <a:pt x="5745585" y="244304"/>
                </a:cubicBezTo>
                <a:cubicBezTo>
                  <a:pt x="5760239" y="244304"/>
                  <a:pt x="5773436" y="243859"/>
                  <a:pt x="5785904" y="242928"/>
                </a:cubicBezTo>
                <a:cubicBezTo>
                  <a:pt x="5931799" y="231998"/>
                  <a:pt x="6053040" y="212162"/>
                  <a:pt x="6167400" y="180465"/>
                </a:cubicBezTo>
                <a:cubicBezTo>
                  <a:pt x="6187155" y="175000"/>
                  <a:pt x="6206666" y="169697"/>
                  <a:pt x="6226016" y="164435"/>
                </a:cubicBezTo>
                <a:cubicBezTo>
                  <a:pt x="6324507" y="137677"/>
                  <a:pt x="6417493" y="112376"/>
                  <a:pt x="6514081" y="72664"/>
                </a:cubicBezTo>
                <a:cubicBezTo>
                  <a:pt x="6567516" y="50683"/>
                  <a:pt x="6623056" y="27284"/>
                  <a:pt x="6677706" y="121"/>
                </a:cubicBezTo>
                <a:lnTo>
                  <a:pt x="6665764" y="121"/>
                </a:lnTo>
                <a:cubicBezTo>
                  <a:pt x="6614353" y="25220"/>
                  <a:pt x="6562294" y="47120"/>
                  <a:pt x="6512057" y="67766"/>
                </a:cubicBezTo>
                <a:cubicBezTo>
                  <a:pt x="6415793" y="107356"/>
                  <a:pt x="6322929" y="132576"/>
                  <a:pt x="6224600" y="159334"/>
                </a:cubicBezTo>
                <a:cubicBezTo>
                  <a:pt x="6205250" y="164597"/>
                  <a:pt x="6185697" y="169900"/>
                  <a:pt x="6165942" y="175365"/>
                </a:cubicBezTo>
                <a:cubicBezTo>
                  <a:pt x="6051907" y="206940"/>
                  <a:pt x="5930989" y="226735"/>
                  <a:pt x="5785459" y="237625"/>
                </a:cubicBezTo>
                <a:cubicBezTo>
                  <a:pt x="5773112" y="238556"/>
                  <a:pt x="5760037" y="239001"/>
                  <a:pt x="5745504" y="239001"/>
                </a:cubicBezTo>
                <a:cubicBezTo>
                  <a:pt x="5718584" y="239001"/>
                  <a:pt x="5690490" y="237423"/>
                  <a:pt x="5663287" y="235884"/>
                </a:cubicBezTo>
                <a:cubicBezTo>
                  <a:pt x="5635638" y="234346"/>
                  <a:pt x="5607058" y="232727"/>
                  <a:pt x="5579288" y="232727"/>
                </a:cubicBezTo>
                <a:cubicBezTo>
                  <a:pt x="5534273" y="232727"/>
                  <a:pt x="5498650" y="237018"/>
                  <a:pt x="5467155" y="246207"/>
                </a:cubicBezTo>
                <a:cubicBezTo>
                  <a:pt x="5412101" y="262278"/>
                  <a:pt x="5357248" y="285069"/>
                  <a:pt x="5304218" y="307091"/>
                </a:cubicBezTo>
                <a:cubicBezTo>
                  <a:pt x="5266894" y="322595"/>
                  <a:pt x="5228235" y="338666"/>
                  <a:pt x="5190061" y="352146"/>
                </a:cubicBezTo>
                <a:cubicBezTo>
                  <a:pt x="5169051" y="359554"/>
                  <a:pt x="5149013" y="369189"/>
                  <a:pt x="5129663" y="378540"/>
                </a:cubicBezTo>
                <a:cubicBezTo>
                  <a:pt x="5093068" y="396190"/>
                  <a:pt x="5058456" y="412868"/>
                  <a:pt x="5021335" y="412868"/>
                </a:cubicBezTo>
                <a:cubicBezTo>
                  <a:pt x="4998180" y="412868"/>
                  <a:pt x="4975996" y="406351"/>
                  <a:pt x="4953407" y="392992"/>
                </a:cubicBezTo>
                <a:cubicBezTo>
                  <a:pt x="4899527" y="361052"/>
                  <a:pt x="4865078" y="247259"/>
                  <a:pt x="4855969" y="183056"/>
                </a:cubicBezTo>
                <a:cubicBezTo>
                  <a:pt x="4847306" y="121646"/>
                  <a:pt x="4856698" y="60115"/>
                  <a:pt x="4867911" y="162"/>
                </a:cubicBezTo>
                <a:lnTo>
                  <a:pt x="4862527" y="162"/>
                </a:lnTo>
                <a:cubicBezTo>
                  <a:pt x="4851314" y="60236"/>
                  <a:pt x="4842003" y="121930"/>
                  <a:pt x="4850747" y="183825"/>
                </a:cubicBezTo>
                <a:close/>
                <a:moveTo>
                  <a:pt x="4683802" y="71085"/>
                </a:moveTo>
                <a:cubicBezTo>
                  <a:pt x="4687284" y="165406"/>
                  <a:pt x="4690846" y="262966"/>
                  <a:pt x="4665707" y="344900"/>
                </a:cubicBezTo>
                <a:cubicBezTo>
                  <a:pt x="4633768" y="449018"/>
                  <a:pt x="4517789" y="500510"/>
                  <a:pt x="4424601" y="541923"/>
                </a:cubicBezTo>
                <a:cubicBezTo>
                  <a:pt x="4415857" y="545809"/>
                  <a:pt x="4407315" y="549614"/>
                  <a:pt x="4399017" y="553338"/>
                </a:cubicBezTo>
                <a:cubicBezTo>
                  <a:pt x="4334935" y="582363"/>
                  <a:pt x="4279840" y="615355"/>
                  <a:pt x="4230574" y="654298"/>
                </a:cubicBezTo>
                <a:cubicBezTo>
                  <a:pt x="4223814" y="659642"/>
                  <a:pt x="4215758" y="667252"/>
                  <a:pt x="4207217" y="675308"/>
                </a:cubicBezTo>
                <a:cubicBezTo>
                  <a:pt x="4181349" y="699718"/>
                  <a:pt x="4145887" y="733156"/>
                  <a:pt x="4114474" y="733156"/>
                </a:cubicBezTo>
                <a:cubicBezTo>
                  <a:pt x="4103018" y="733156"/>
                  <a:pt x="4092978" y="728905"/>
                  <a:pt x="4083830" y="720121"/>
                </a:cubicBezTo>
                <a:cubicBezTo>
                  <a:pt x="4050311" y="688100"/>
                  <a:pt x="4079539" y="636406"/>
                  <a:pt x="4100913" y="598677"/>
                </a:cubicBezTo>
                <a:cubicBezTo>
                  <a:pt x="4106135" y="589448"/>
                  <a:pt x="4111033" y="580744"/>
                  <a:pt x="4114555" y="573295"/>
                </a:cubicBezTo>
                <a:cubicBezTo>
                  <a:pt x="4125890" y="549047"/>
                  <a:pt x="4137994" y="524678"/>
                  <a:pt x="4149652" y="501077"/>
                </a:cubicBezTo>
                <a:cubicBezTo>
                  <a:pt x="4163456" y="473226"/>
                  <a:pt x="4177746" y="444403"/>
                  <a:pt x="4190700" y="415945"/>
                </a:cubicBezTo>
                <a:cubicBezTo>
                  <a:pt x="4237861" y="312353"/>
                  <a:pt x="4263607" y="182651"/>
                  <a:pt x="4263121" y="50763"/>
                </a:cubicBezTo>
                <a:cubicBezTo>
                  <a:pt x="4263040" y="33397"/>
                  <a:pt x="4262878" y="16557"/>
                  <a:pt x="4262595" y="121"/>
                </a:cubicBezTo>
                <a:lnTo>
                  <a:pt x="4257292" y="121"/>
                </a:lnTo>
                <a:cubicBezTo>
                  <a:pt x="4257575" y="16557"/>
                  <a:pt x="4257737" y="33438"/>
                  <a:pt x="4257818" y="50804"/>
                </a:cubicBezTo>
                <a:cubicBezTo>
                  <a:pt x="4258304" y="181963"/>
                  <a:pt x="4232760" y="310856"/>
                  <a:pt x="4185883" y="413799"/>
                </a:cubicBezTo>
                <a:cubicBezTo>
                  <a:pt x="4172969" y="442177"/>
                  <a:pt x="4158720" y="470918"/>
                  <a:pt x="4144916" y="498769"/>
                </a:cubicBezTo>
                <a:cubicBezTo>
                  <a:pt x="4133217" y="522370"/>
                  <a:pt x="4121113" y="546780"/>
                  <a:pt x="4109738" y="571069"/>
                </a:cubicBezTo>
                <a:cubicBezTo>
                  <a:pt x="4106337" y="578356"/>
                  <a:pt x="4101439" y="586978"/>
                  <a:pt x="4096298" y="596086"/>
                </a:cubicBezTo>
                <a:cubicBezTo>
                  <a:pt x="4074074" y="635353"/>
                  <a:pt x="4043632" y="689112"/>
                  <a:pt x="4080146" y="723967"/>
                </a:cubicBezTo>
                <a:cubicBezTo>
                  <a:pt x="4090226" y="733601"/>
                  <a:pt x="4101763" y="738459"/>
                  <a:pt x="4114474" y="738459"/>
                </a:cubicBezTo>
                <a:lnTo>
                  <a:pt x="4114474" y="738459"/>
                </a:lnTo>
                <a:cubicBezTo>
                  <a:pt x="4147993" y="738459"/>
                  <a:pt x="4182847" y="705588"/>
                  <a:pt x="4210860" y="679154"/>
                </a:cubicBezTo>
                <a:cubicBezTo>
                  <a:pt x="4219321" y="671179"/>
                  <a:pt x="4227295" y="663650"/>
                  <a:pt x="4233853" y="658468"/>
                </a:cubicBezTo>
                <a:cubicBezTo>
                  <a:pt x="4282754" y="619808"/>
                  <a:pt x="4337485" y="586978"/>
                  <a:pt x="4401203" y="558156"/>
                </a:cubicBezTo>
                <a:cubicBezTo>
                  <a:pt x="4409501" y="554391"/>
                  <a:pt x="4418043" y="550626"/>
                  <a:pt x="4426746" y="546740"/>
                </a:cubicBezTo>
                <a:cubicBezTo>
                  <a:pt x="4520906" y="504923"/>
                  <a:pt x="4638139" y="452864"/>
                  <a:pt x="4670768" y="346439"/>
                </a:cubicBezTo>
                <a:cubicBezTo>
                  <a:pt x="4696149" y="263654"/>
                  <a:pt x="4692546" y="165649"/>
                  <a:pt x="4689065" y="70883"/>
                </a:cubicBezTo>
                <a:cubicBezTo>
                  <a:pt x="4688174" y="46432"/>
                  <a:pt x="4687324" y="22993"/>
                  <a:pt x="4686960" y="121"/>
                </a:cubicBezTo>
                <a:lnTo>
                  <a:pt x="4681657" y="121"/>
                </a:lnTo>
                <a:cubicBezTo>
                  <a:pt x="4682021" y="23034"/>
                  <a:pt x="4682871" y="46553"/>
                  <a:pt x="4683802" y="71085"/>
                </a:cubicBezTo>
                <a:close/>
                <a:moveTo>
                  <a:pt x="7772441" y="2622618"/>
                </a:moveTo>
                <a:cubicBezTo>
                  <a:pt x="7771914" y="2633467"/>
                  <a:pt x="7771186" y="2643952"/>
                  <a:pt x="7769648" y="2654234"/>
                </a:cubicBezTo>
                <a:cubicBezTo>
                  <a:pt x="7768069" y="2664881"/>
                  <a:pt x="7766935" y="2685607"/>
                  <a:pt x="7772441" y="2697104"/>
                </a:cubicBezTo>
                <a:lnTo>
                  <a:pt x="7772441" y="2622659"/>
                </a:lnTo>
                <a:close/>
                <a:moveTo>
                  <a:pt x="4568552" y="3845962"/>
                </a:moveTo>
                <a:cubicBezTo>
                  <a:pt x="4483177" y="3742694"/>
                  <a:pt x="4405980" y="3660881"/>
                  <a:pt x="4325665" y="3588380"/>
                </a:cubicBezTo>
                <a:cubicBezTo>
                  <a:pt x="4313196" y="3577126"/>
                  <a:pt x="4300647" y="3565872"/>
                  <a:pt x="4288098" y="3554578"/>
                </a:cubicBezTo>
                <a:cubicBezTo>
                  <a:pt x="4221020" y="3494301"/>
                  <a:pt x="4151636" y="3432001"/>
                  <a:pt x="4087351" y="3366826"/>
                </a:cubicBezTo>
                <a:cubicBezTo>
                  <a:pt x="4074600" y="3353872"/>
                  <a:pt x="4062132" y="3340796"/>
                  <a:pt x="4049704" y="3327761"/>
                </a:cubicBezTo>
                <a:cubicBezTo>
                  <a:pt x="4015335" y="3291692"/>
                  <a:pt x="3979752" y="3254450"/>
                  <a:pt x="3939919" y="3222267"/>
                </a:cubicBezTo>
                <a:cubicBezTo>
                  <a:pt x="3925103" y="3210285"/>
                  <a:pt x="3910286" y="3198505"/>
                  <a:pt x="3895592" y="3186806"/>
                </a:cubicBezTo>
                <a:cubicBezTo>
                  <a:pt x="3868510" y="3165229"/>
                  <a:pt x="3840537" y="3142924"/>
                  <a:pt x="3813658" y="3120497"/>
                </a:cubicBezTo>
                <a:cubicBezTo>
                  <a:pt x="3720267" y="3042490"/>
                  <a:pt x="3601293" y="2982254"/>
                  <a:pt x="3487217" y="2955212"/>
                </a:cubicBezTo>
                <a:cubicBezTo>
                  <a:pt x="3415403" y="2938170"/>
                  <a:pt x="3344197" y="2929547"/>
                  <a:pt x="3275541" y="2929547"/>
                </a:cubicBezTo>
                <a:cubicBezTo>
                  <a:pt x="3257648" y="2929547"/>
                  <a:pt x="3239877" y="2930154"/>
                  <a:pt x="3222713" y="2931369"/>
                </a:cubicBezTo>
                <a:cubicBezTo>
                  <a:pt x="3190449" y="2933595"/>
                  <a:pt x="3165229" y="2947238"/>
                  <a:pt x="3138431" y="2976951"/>
                </a:cubicBezTo>
                <a:cubicBezTo>
                  <a:pt x="3131832" y="2984278"/>
                  <a:pt x="3124546" y="2991726"/>
                  <a:pt x="3116854" y="2999620"/>
                </a:cubicBezTo>
                <a:cubicBezTo>
                  <a:pt x="3089731" y="3027431"/>
                  <a:pt x="3059006" y="3059006"/>
                  <a:pt x="3048319" y="3095035"/>
                </a:cubicBezTo>
                <a:cubicBezTo>
                  <a:pt x="3028969" y="3159885"/>
                  <a:pt x="3059168" y="3231497"/>
                  <a:pt x="3087910" y="3280155"/>
                </a:cubicBezTo>
                <a:cubicBezTo>
                  <a:pt x="3110620" y="3318532"/>
                  <a:pt x="3135556" y="3355977"/>
                  <a:pt x="3159643" y="3392167"/>
                </a:cubicBezTo>
                <a:cubicBezTo>
                  <a:pt x="3191461" y="3439975"/>
                  <a:pt x="3224413" y="3489403"/>
                  <a:pt x="3252587" y="3541583"/>
                </a:cubicBezTo>
                <a:cubicBezTo>
                  <a:pt x="3304363" y="3637362"/>
                  <a:pt x="3341363" y="3724599"/>
                  <a:pt x="3372533" y="3824345"/>
                </a:cubicBezTo>
                <a:cubicBezTo>
                  <a:pt x="3381763" y="3853856"/>
                  <a:pt x="3397956" y="3877618"/>
                  <a:pt x="3413663" y="3900652"/>
                </a:cubicBezTo>
                <a:cubicBezTo>
                  <a:pt x="3423014" y="3914375"/>
                  <a:pt x="3432689" y="3928543"/>
                  <a:pt x="3440825" y="3943846"/>
                </a:cubicBezTo>
                <a:cubicBezTo>
                  <a:pt x="3451027" y="3963034"/>
                  <a:pt x="3458678" y="3985541"/>
                  <a:pt x="3466086" y="4007280"/>
                </a:cubicBezTo>
                <a:cubicBezTo>
                  <a:pt x="3470863" y="4021326"/>
                  <a:pt x="3475801" y="4035859"/>
                  <a:pt x="3481347" y="4049137"/>
                </a:cubicBezTo>
                <a:cubicBezTo>
                  <a:pt x="3535470" y="4179203"/>
                  <a:pt x="3597083" y="4286965"/>
                  <a:pt x="3665901" y="4372137"/>
                </a:cubicBezTo>
                <a:lnTo>
                  <a:pt x="3672824" y="4372137"/>
                </a:lnTo>
                <a:cubicBezTo>
                  <a:pt x="3603196" y="4286843"/>
                  <a:pt x="3540895" y="4178475"/>
                  <a:pt x="3486245" y="4047113"/>
                </a:cubicBezTo>
                <a:cubicBezTo>
                  <a:pt x="3480781" y="4033957"/>
                  <a:pt x="3475842" y="4019505"/>
                  <a:pt x="3471105" y="4005579"/>
                </a:cubicBezTo>
                <a:cubicBezTo>
                  <a:pt x="3463616" y="3983638"/>
                  <a:pt x="3455925" y="3960969"/>
                  <a:pt x="3445521" y="3941376"/>
                </a:cubicBezTo>
                <a:cubicBezTo>
                  <a:pt x="3437263" y="3925831"/>
                  <a:pt x="3427507" y="3911541"/>
                  <a:pt x="3418075" y="3897697"/>
                </a:cubicBezTo>
                <a:cubicBezTo>
                  <a:pt x="3401882" y="3873975"/>
                  <a:pt x="3386621" y="3851589"/>
                  <a:pt x="3377634" y="3822806"/>
                </a:cubicBezTo>
                <a:cubicBezTo>
                  <a:pt x="3346342" y="3722696"/>
                  <a:pt x="3309221" y="3635216"/>
                  <a:pt x="3257283" y="3539114"/>
                </a:cubicBezTo>
                <a:cubicBezTo>
                  <a:pt x="3228947" y="3486691"/>
                  <a:pt x="3195995" y="3437182"/>
                  <a:pt x="3164096" y="3389293"/>
                </a:cubicBezTo>
                <a:cubicBezTo>
                  <a:pt x="3140009" y="3353143"/>
                  <a:pt x="3115113" y="3315779"/>
                  <a:pt x="3092484" y="3277524"/>
                </a:cubicBezTo>
                <a:cubicBezTo>
                  <a:pt x="3064269" y="3229797"/>
                  <a:pt x="3034596" y="3159643"/>
                  <a:pt x="3053379" y="3096613"/>
                </a:cubicBezTo>
                <a:cubicBezTo>
                  <a:pt x="3063702" y="3061840"/>
                  <a:pt x="3093942" y="3030791"/>
                  <a:pt x="3120619" y="3003385"/>
                </a:cubicBezTo>
                <a:cubicBezTo>
                  <a:pt x="3128351" y="2995451"/>
                  <a:pt x="3135637" y="2987962"/>
                  <a:pt x="3142317" y="2980594"/>
                </a:cubicBezTo>
                <a:cubicBezTo>
                  <a:pt x="3168103" y="2952014"/>
                  <a:pt x="3192271" y="2938898"/>
                  <a:pt x="3223036" y="2936753"/>
                </a:cubicBezTo>
                <a:cubicBezTo>
                  <a:pt x="3240079" y="2935579"/>
                  <a:pt x="3257729" y="2934972"/>
                  <a:pt x="3275500" y="2934972"/>
                </a:cubicBezTo>
                <a:cubicBezTo>
                  <a:pt x="3343711" y="2934972"/>
                  <a:pt x="3414512" y="2943554"/>
                  <a:pt x="3485962" y="2960475"/>
                </a:cubicBezTo>
                <a:cubicBezTo>
                  <a:pt x="3599269" y="2987314"/>
                  <a:pt x="3717434" y="3047186"/>
                  <a:pt x="3810217" y="3124667"/>
                </a:cubicBezTo>
                <a:cubicBezTo>
                  <a:pt x="3837137" y="3147134"/>
                  <a:pt x="3865150" y="3169439"/>
                  <a:pt x="3892232" y="3191056"/>
                </a:cubicBezTo>
                <a:cubicBezTo>
                  <a:pt x="3906926" y="3202755"/>
                  <a:pt x="3921702" y="3214535"/>
                  <a:pt x="3936518" y="3226477"/>
                </a:cubicBezTo>
                <a:cubicBezTo>
                  <a:pt x="3976109" y="3258417"/>
                  <a:pt x="4011530" y="3295579"/>
                  <a:pt x="4045777" y="3331486"/>
                </a:cubicBezTo>
                <a:cubicBezTo>
                  <a:pt x="4058245" y="3344561"/>
                  <a:pt x="4070714" y="3357637"/>
                  <a:pt x="4083506" y="3370631"/>
                </a:cubicBezTo>
                <a:cubicBezTo>
                  <a:pt x="4147911" y="3435887"/>
                  <a:pt x="4217337" y="3498268"/>
                  <a:pt x="4284495" y="3558626"/>
                </a:cubicBezTo>
                <a:cubicBezTo>
                  <a:pt x="4297044" y="3569880"/>
                  <a:pt x="4309553" y="3581133"/>
                  <a:pt x="4322062" y="3592428"/>
                </a:cubicBezTo>
                <a:cubicBezTo>
                  <a:pt x="4402174" y="3664727"/>
                  <a:pt x="4479169" y="3746378"/>
                  <a:pt x="4564383" y="3849443"/>
                </a:cubicBezTo>
                <a:cubicBezTo>
                  <a:pt x="4603609" y="3896887"/>
                  <a:pt x="4653563" y="3959916"/>
                  <a:pt x="4691899" y="4026913"/>
                </a:cubicBezTo>
                <a:cubicBezTo>
                  <a:pt x="4762255" y="4149854"/>
                  <a:pt x="4778326" y="4257008"/>
                  <a:pt x="4741043" y="4354487"/>
                </a:cubicBezTo>
                <a:cubicBezTo>
                  <a:pt x="4738776" y="4360479"/>
                  <a:pt x="4736185" y="4366389"/>
                  <a:pt x="4733392" y="4372218"/>
                </a:cubicBezTo>
                <a:lnTo>
                  <a:pt x="4739221" y="4372218"/>
                </a:lnTo>
                <a:cubicBezTo>
                  <a:pt x="4741650" y="4366996"/>
                  <a:pt x="4743957" y="4361733"/>
                  <a:pt x="4745982" y="4356390"/>
                </a:cubicBezTo>
                <a:cubicBezTo>
                  <a:pt x="4783912" y="4257332"/>
                  <a:pt x="4767720" y="4148681"/>
                  <a:pt x="4696514" y="4024282"/>
                </a:cubicBezTo>
                <a:cubicBezTo>
                  <a:pt x="4657975" y="3956921"/>
                  <a:pt x="4607819" y="3893649"/>
                  <a:pt x="4568471" y="3846043"/>
                </a:cubicBezTo>
                <a:close/>
                <a:moveTo>
                  <a:pt x="7422764" y="3741642"/>
                </a:moveTo>
                <a:cubicBezTo>
                  <a:pt x="7410619" y="3801594"/>
                  <a:pt x="7398070" y="3863612"/>
                  <a:pt x="7374469" y="3920731"/>
                </a:cubicBezTo>
                <a:cubicBezTo>
                  <a:pt x="7361475" y="3952185"/>
                  <a:pt x="7344595" y="4030030"/>
                  <a:pt x="7358642" y="4066665"/>
                </a:cubicBezTo>
                <a:cubicBezTo>
                  <a:pt x="7368600" y="4092654"/>
                  <a:pt x="7392646" y="4104596"/>
                  <a:pt x="7415923" y="4116093"/>
                </a:cubicBezTo>
                <a:cubicBezTo>
                  <a:pt x="7428067" y="4122125"/>
                  <a:pt x="7440657" y="4128359"/>
                  <a:pt x="7451182" y="4136536"/>
                </a:cubicBezTo>
                <a:cubicBezTo>
                  <a:pt x="7499840" y="4174386"/>
                  <a:pt x="7529472" y="4190862"/>
                  <a:pt x="7586915" y="4194748"/>
                </a:cubicBezTo>
                <a:cubicBezTo>
                  <a:pt x="7590599" y="4194991"/>
                  <a:pt x="7594283" y="4195113"/>
                  <a:pt x="7597967" y="4195113"/>
                </a:cubicBezTo>
                <a:cubicBezTo>
                  <a:pt x="7632699" y="4195113"/>
                  <a:pt x="7668485" y="4184182"/>
                  <a:pt x="7703096" y="4173576"/>
                </a:cubicBezTo>
                <a:cubicBezTo>
                  <a:pt x="7725644" y="4166695"/>
                  <a:pt x="7749002" y="4159570"/>
                  <a:pt x="7771146" y="4155846"/>
                </a:cubicBezTo>
                <a:cubicBezTo>
                  <a:pt x="7771591" y="4155765"/>
                  <a:pt x="7771995" y="4155684"/>
                  <a:pt x="7772441" y="4155603"/>
                </a:cubicBezTo>
                <a:lnTo>
                  <a:pt x="7772441" y="4150219"/>
                </a:lnTo>
                <a:cubicBezTo>
                  <a:pt x="7771712" y="4150340"/>
                  <a:pt x="7771024" y="4150543"/>
                  <a:pt x="7770295" y="4150664"/>
                </a:cubicBezTo>
                <a:cubicBezTo>
                  <a:pt x="7747788" y="4154429"/>
                  <a:pt x="7724268" y="4161635"/>
                  <a:pt x="7701558" y="4168557"/>
                </a:cubicBezTo>
                <a:cubicBezTo>
                  <a:pt x="7663668" y="4180094"/>
                  <a:pt x="7624522" y="4192077"/>
                  <a:pt x="7587239" y="4189486"/>
                </a:cubicBezTo>
                <a:cubicBezTo>
                  <a:pt x="7531213" y="4185680"/>
                  <a:pt x="7502188" y="4169528"/>
                  <a:pt x="7454420" y="4132367"/>
                </a:cubicBezTo>
                <a:cubicBezTo>
                  <a:pt x="7443490" y="4123866"/>
                  <a:pt x="7430657" y="4117510"/>
                  <a:pt x="7418270" y="4111357"/>
                </a:cubicBezTo>
                <a:cubicBezTo>
                  <a:pt x="7394913" y="4099779"/>
                  <a:pt x="7372810" y="4088809"/>
                  <a:pt x="7363580" y="4064763"/>
                </a:cubicBezTo>
                <a:cubicBezTo>
                  <a:pt x="7350019" y="4029463"/>
                  <a:pt x="7366657" y="3953561"/>
                  <a:pt x="7379368" y="3922755"/>
                </a:cubicBezTo>
                <a:cubicBezTo>
                  <a:pt x="7403130" y="3865150"/>
                  <a:pt x="7415760" y="3802890"/>
                  <a:pt x="7427945" y="3742694"/>
                </a:cubicBezTo>
                <a:cubicBezTo>
                  <a:pt x="7433248" y="3716462"/>
                  <a:pt x="7438754" y="3689380"/>
                  <a:pt x="7445109" y="3662865"/>
                </a:cubicBezTo>
                <a:cubicBezTo>
                  <a:pt x="7522914" y="3338570"/>
                  <a:pt x="7490934" y="3051315"/>
                  <a:pt x="7467576" y="2841541"/>
                </a:cubicBezTo>
                <a:cubicBezTo>
                  <a:pt x="7455149" y="2729975"/>
                  <a:pt x="7445352" y="2641847"/>
                  <a:pt x="7454299" y="2577765"/>
                </a:cubicBezTo>
                <a:cubicBezTo>
                  <a:pt x="7458833" y="2545299"/>
                  <a:pt x="7473973" y="2522913"/>
                  <a:pt x="7488627" y="2501296"/>
                </a:cubicBezTo>
                <a:cubicBezTo>
                  <a:pt x="7504333" y="2478100"/>
                  <a:pt x="7520567" y="2454095"/>
                  <a:pt x="7523481" y="2418067"/>
                </a:cubicBezTo>
                <a:cubicBezTo>
                  <a:pt x="7528218" y="2358154"/>
                  <a:pt x="7527489" y="2296582"/>
                  <a:pt x="7526760" y="2237035"/>
                </a:cubicBezTo>
                <a:cubicBezTo>
                  <a:pt x="7526598" y="2223554"/>
                  <a:pt x="7526436" y="2210033"/>
                  <a:pt x="7526355" y="2196553"/>
                </a:cubicBezTo>
                <a:cubicBezTo>
                  <a:pt x="7525788" y="2120165"/>
                  <a:pt x="7511256" y="2044384"/>
                  <a:pt x="7497249" y="1971073"/>
                </a:cubicBezTo>
                <a:cubicBezTo>
                  <a:pt x="7489517" y="1930591"/>
                  <a:pt x="7481502" y="1888774"/>
                  <a:pt x="7475916" y="1847240"/>
                </a:cubicBezTo>
                <a:lnTo>
                  <a:pt x="7473892" y="1832343"/>
                </a:lnTo>
                <a:cubicBezTo>
                  <a:pt x="7464460" y="1762108"/>
                  <a:pt x="7455553" y="1695760"/>
                  <a:pt x="7436811" y="1627954"/>
                </a:cubicBezTo>
                <a:cubicBezTo>
                  <a:pt x="7425517" y="1587148"/>
                  <a:pt x="7410741" y="1547355"/>
                  <a:pt x="7396410" y="1508858"/>
                </a:cubicBezTo>
                <a:cubicBezTo>
                  <a:pt x="7387464" y="1484771"/>
                  <a:pt x="7378194" y="1459875"/>
                  <a:pt x="7369935" y="1435101"/>
                </a:cubicBezTo>
                <a:cubicBezTo>
                  <a:pt x="7359573" y="1404011"/>
                  <a:pt x="7351395" y="1371545"/>
                  <a:pt x="7343461" y="1340132"/>
                </a:cubicBezTo>
                <a:cubicBezTo>
                  <a:pt x="7339656" y="1325113"/>
                  <a:pt x="7335891" y="1310095"/>
                  <a:pt x="7331883" y="1295198"/>
                </a:cubicBezTo>
                <a:cubicBezTo>
                  <a:pt x="7320711" y="1253664"/>
                  <a:pt x="7323747" y="1209256"/>
                  <a:pt x="7326742" y="1166305"/>
                </a:cubicBezTo>
                <a:cubicBezTo>
                  <a:pt x="7327106" y="1161164"/>
                  <a:pt x="7327430" y="1156023"/>
                  <a:pt x="7327795" y="1150882"/>
                </a:cubicBezTo>
                <a:cubicBezTo>
                  <a:pt x="7333057" y="1068098"/>
                  <a:pt x="7367385" y="977136"/>
                  <a:pt x="7421954" y="901315"/>
                </a:cubicBezTo>
                <a:cubicBezTo>
                  <a:pt x="7443085" y="871764"/>
                  <a:pt x="7460249" y="841322"/>
                  <a:pt x="7478425" y="809139"/>
                </a:cubicBezTo>
                <a:lnTo>
                  <a:pt x="7487372" y="793311"/>
                </a:lnTo>
                <a:cubicBezTo>
                  <a:pt x="7514535" y="745503"/>
                  <a:pt x="7558335" y="695225"/>
                  <a:pt x="7601691" y="662111"/>
                </a:cubicBezTo>
                <a:cubicBezTo>
                  <a:pt x="7638205" y="634260"/>
                  <a:pt x="7678160" y="613453"/>
                  <a:pt x="7720463" y="591431"/>
                </a:cubicBezTo>
                <a:cubicBezTo>
                  <a:pt x="7737343" y="582647"/>
                  <a:pt x="7754750" y="573579"/>
                  <a:pt x="7771874" y="564025"/>
                </a:cubicBezTo>
                <a:cubicBezTo>
                  <a:pt x="7772077" y="563904"/>
                  <a:pt x="7772238" y="563823"/>
                  <a:pt x="7772441" y="563701"/>
                </a:cubicBezTo>
                <a:lnTo>
                  <a:pt x="7772441" y="557670"/>
                </a:lnTo>
                <a:cubicBezTo>
                  <a:pt x="7771388" y="558236"/>
                  <a:pt x="7770336" y="558844"/>
                  <a:pt x="7769283" y="559410"/>
                </a:cubicBezTo>
                <a:cubicBezTo>
                  <a:pt x="7752241" y="568923"/>
                  <a:pt x="7734833" y="577991"/>
                  <a:pt x="7717994" y="586735"/>
                </a:cubicBezTo>
                <a:cubicBezTo>
                  <a:pt x="7675488" y="608879"/>
                  <a:pt x="7635371" y="629767"/>
                  <a:pt x="7598493" y="657942"/>
                </a:cubicBezTo>
                <a:cubicBezTo>
                  <a:pt x="7554611" y="691460"/>
                  <a:pt x="7510244" y="742305"/>
                  <a:pt x="7482757" y="790720"/>
                </a:cubicBezTo>
                <a:lnTo>
                  <a:pt x="7473810" y="806548"/>
                </a:lnTo>
                <a:cubicBezTo>
                  <a:pt x="7455715" y="838650"/>
                  <a:pt x="7438633" y="868930"/>
                  <a:pt x="7417663" y="898238"/>
                </a:cubicBezTo>
                <a:cubicBezTo>
                  <a:pt x="7362528" y="974829"/>
                  <a:pt x="7327835" y="1066843"/>
                  <a:pt x="7322532" y="1150558"/>
                </a:cubicBezTo>
                <a:cubicBezTo>
                  <a:pt x="7322208" y="1155699"/>
                  <a:pt x="7321844" y="1160840"/>
                  <a:pt x="7321480" y="1165941"/>
                </a:cubicBezTo>
                <a:cubicBezTo>
                  <a:pt x="7318484" y="1209337"/>
                  <a:pt x="7315367" y="1254190"/>
                  <a:pt x="7326783" y="1296574"/>
                </a:cubicBezTo>
                <a:cubicBezTo>
                  <a:pt x="7330790" y="1311431"/>
                  <a:pt x="7334555" y="1326409"/>
                  <a:pt x="7338360" y="1341427"/>
                </a:cubicBezTo>
                <a:cubicBezTo>
                  <a:pt x="7346295" y="1372922"/>
                  <a:pt x="7354512" y="1405469"/>
                  <a:pt x="7364916" y="1436761"/>
                </a:cubicBezTo>
                <a:cubicBezTo>
                  <a:pt x="7373174" y="1461616"/>
                  <a:pt x="7382485" y="1486553"/>
                  <a:pt x="7391431" y="1510679"/>
                </a:cubicBezTo>
                <a:cubicBezTo>
                  <a:pt x="7405721" y="1549096"/>
                  <a:pt x="7420497" y="1588808"/>
                  <a:pt x="7431710" y="1629370"/>
                </a:cubicBezTo>
                <a:cubicBezTo>
                  <a:pt x="7450332" y="1696853"/>
                  <a:pt x="7459237" y="1762999"/>
                  <a:pt x="7468629" y="1833072"/>
                </a:cubicBezTo>
                <a:lnTo>
                  <a:pt x="7470612" y="1847969"/>
                </a:lnTo>
                <a:cubicBezTo>
                  <a:pt x="7476239" y="1889624"/>
                  <a:pt x="7484255" y="1931563"/>
                  <a:pt x="7492027" y="1972085"/>
                </a:cubicBezTo>
                <a:cubicBezTo>
                  <a:pt x="7505993" y="2045153"/>
                  <a:pt x="7520485" y="2120691"/>
                  <a:pt x="7521052" y="2196594"/>
                </a:cubicBezTo>
                <a:cubicBezTo>
                  <a:pt x="7521133" y="2210074"/>
                  <a:pt x="7521295" y="2223595"/>
                  <a:pt x="7521457" y="2237115"/>
                </a:cubicBezTo>
                <a:cubicBezTo>
                  <a:pt x="7522145" y="2296542"/>
                  <a:pt x="7522874" y="2357993"/>
                  <a:pt x="7518178" y="2417702"/>
                </a:cubicBezTo>
                <a:cubicBezTo>
                  <a:pt x="7515425" y="2452354"/>
                  <a:pt x="7500245" y="2474700"/>
                  <a:pt x="7484214" y="2498381"/>
                </a:cubicBezTo>
                <a:cubicBezTo>
                  <a:pt x="7469236" y="2520525"/>
                  <a:pt x="7453732" y="2543437"/>
                  <a:pt x="7449036" y="2577118"/>
                </a:cubicBezTo>
                <a:cubicBezTo>
                  <a:pt x="7440009" y="2641847"/>
                  <a:pt x="7449846" y="2730258"/>
                  <a:pt x="7462273" y="2842189"/>
                </a:cubicBezTo>
                <a:cubicBezTo>
                  <a:pt x="7485591" y="3051558"/>
                  <a:pt x="7517490" y="3338286"/>
                  <a:pt x="7439928" y="3661651"/>
                </a:cubicBezTo>
                <a:cubicBezTo>
                  <a:pt x="7433532" y="3688247"/>
                  <a:pt x="7428067" y="3715410"/>
                  <a:pt x="7422723" y="3741642"/>
                </a:cubicBezTo>
                <a:close/>
                <a:moveTo>
                  <a:pt x="7655814" y="2985857"/>
                </a:moveTo>
                <a:cubicBezTo>
                  <a:pt x="7651483" y="3016056"/>
                  <a:pt x="7646989" y="3047267"/>
                  <a:pt x="7637962" y="3076211"/>
                </a:cubicBezTo>
                <a:cubicBezTo>
                  <a:pt x="7632537" y="3093496"/>
                  <a:pt x="7626020" y="3134058"/>
                  <a:pt x="7634642" y="3153975"/>
                </a:cubicBezTo>
                <a:cubicBezTo>
                  <a:pt x="7640715" y="3167982"/>
                  <a:pt x="7653790" y="3174742"/>
                  <a:pt x="7666421" y="3181219"/>
                </a:cubicBezTo>
                <a:cubicBezTo>
                  <a:pt x="7672816" y="3184539"/>
                  <a:pt x="7679455" y="3187939"/>
                  <a:pt x="7685082" y="3192270"/>
                </a:cubicBezTo>
                <a:cubicBezTo>
                  <a:pt x="7711030" y="3212349"/>
                  <a:pt x="7727830" y="3221822"/>
                  <a:pt x="7758636" y="3224979"/>
                </a:cubicBezTo>
                <a:cubicBezTo>
                  <a:pt x="7761794" y="3225303"/>
                  <a:pt x="7765113" y="3225465"/>
                  <a:pt x="7768474" y="3225465"/>
                </a:cubicBezTo>
                <a:cubicBezTo>
                  <a:pt x="7769769" y="3225465"/>
                  <a:pt x="7771105" y="3225384"/>
                  <a:pt x="7772400" y="3225344"/>
                </a:cubicBezTo>
                <a:lnTo>
                  <a:pt x="7772400" y="3220041"/>
                </a:lnTo>
                <a:cubicBezTo>
                  <a:pt x="7771105" y="3220081"/>
                  <a:pt x="7769769" y="3220162"/>
                  <a:pt x="7768474" y="3220162"/>
                </a:cubicBezTo>
                <a:cubicBezTo>
                  <a:pt x="7765275" y="3220162"/>
                  <a:pt x="7762158" y="3220000"/>
                  <a:pt x="7759163" y="3219717"/>
                </a:cubicBezTo>
                <a:cubicBezTo>
                  <a:pt x="7729450" y="3216681"/>
                  <a:pt x="7713946" y="3207896"/>
                  <a:pt x="7688321" y="3188101"/>
                </a:cubicBezTo>
                <a:cubicBezTo>
                  <a:pt x="7682329" y="3183486"/>
                  <a:pt x="7675488" y="3179964"/>
                  <a:pt x="7668849" y="3176523"/>
                </a:cubicBezTo>
                <a:cubicBezTo>
                  <a:pt x="7656502" y="3170168"/>
                  <a:pt x="7644844" y="3164176"/>
                  <a:pt x="7639500" y="3151870"/>
                </a:cubicBezTo>
                <a:cubicBezTo>
                  <a:pt x="7631525" y="3133451"/>
                  <a:pt x="7637962" y="3093901"/>
                  <a:pt x="7642982" y="3077790"/>
                </a:cubicBezTo>
                <a:cubicBezTo>
                  <a:pt x="7652171" y="3048481"/>
                  <a:pt x="7656664" y="3017027"/>
                  <a:pt x="7661036" y="2986626"/>
                </a:cubicBezTo>
                <a:cubicBezTo>
                  <a:pt x="7663263" y="2971283"/>
                  <a:pt x="7665530" y="2955374"/>
                  <a:pt x="7668404" y="2939829"/>
                </a:cubicBezTo>
                <a:cubicBezTo>
                  <a:pt x="7699251" y="2772278"/>
                  <a:pt x="7678524" y="2620189"/>
                  <a:pt x="7663384" y="2509149"/>
                </a:cubicBezTo>
                <a:cubicBezTo>
                  <a:pt x="7655126" y="2448670"/>
                  <a:pt x="7648042" y="2396409"/>
                  <a:pt x="7651442" y="2358842"/>
                </a:cubicBezTo>
                <a:cubicBezTo>
                  <a:pt x="7653021" y="2341678"/>
                  <a:pt x="7659943" y="2329979"/>
                  <a:pt x="7667271" y="2317592"/>
                </a:cubicBezTo>
                <a:cubicBezTo>
                  <a:pt x="7674840" y="2304800"/>
                  <a:pt x="7682653" y="2291603"/>
                  <a:pt x="7683665" y="2272253"/>
                </a:cubicBezTo>
                <a:cubicBezTo>
                  <a:pt x="7685284" y="2240880"/>
                  <a:pt x="7684272" y="2208698"/>
                  <a:pt x="7683260" y="2177568"/>
                </a:cubicBezTo>
                <a:cubicBezTo>
                  <a:pt x="7682977" y="2169390"/>
                  <a:pt x="7682734" y="2161213"/>
                  <a:pt x="7682532" y="2153076"/>
                </a:cubicBezTo>
                <a:cubicBezTo>
                  <a:pt x="7681358" y="2112150"/>
                  <a:pt x="7673424" y="2071547"/>
                  <a:pt x="7665773" y="2032280"/>
                </a:cubicBezTo>
                <a:cubicBezTo>
                  <a:pt x="7661441" y="2010096"/>
                  <a:pt x="7656948" y="1987184"/>
                  <a:pt x="7653750" y="1964515"/>
                </a:cubicBezTo>
                <a:lnTo>
                  <a:pt x="7652454" y="1955204"/>
                </a:lnTo>
                <a:cubicBezTo>
                  <a:pt x="7647151" y="1917678"/>
                  <a:pt x="7642172" y="1882216"/>
                  <a:pt x="7632416" y="1845986"/>
                </a:cubicBezTo>
                <a:cubicBezTo>
                  <a:pt x="7626465" y="1823964"/>
                  <a:pt x="7618815" y="1802468"/>
                  <a:pt x="7611406" y="1781661"/>
                </a:cubicBezTo>
                <a:cubicBezTo>
                  <a:pt x="7606711" y="1768545"/>
                  <a:pt x="7601893" y="1754984"/>
                  <a:pt x="7597562" y="1741503"/>
                </a:cubicBezTo>
                <a:cubicBezTo>
                  <a:pt x="7592178" y="1724623"/>
                  <a:pt x="7587887" y="1707094"/>
                  <a:pt x="7583717" y="1690133"/>
                </a:cubicBezTo>
                <a:cubicBezTo>
                  <a:pt x="7581734" y="1682077"/>
                  <a:pt x="7579791" y="1674021"/>
                  <a:pt x="7577685" y="1666046"/>
                </a:cubicBezTo>
                <a:cubicBezTo>
                  <a:pt x="7571856" y="1643620"/>
                  <a:pt x="7573192" y="1619695"/>
                  <a:pt x="7574447" y="1596581"/>
                </a:cubicBezTo>
                <a:lnTo>
                  <a:pt x="7574892" y="1588484"/>
                </a:lnTo>
                <a:cubicBezTo>
                  <a:pt x="7576997" y="1544441"/>
                  <a:pt x="7593675" y="1495256"/>
                  <a:pt x="7620596" y="1453479"/>
                </a:cubicBezTo>
                <a:cubicBezTo>
                  <a:pt x="7634683" y="1431619"/>
                  <a:pt x="7645006" y="1412836"/>
                  <a:pt x="7652981" y="1394296"/>
                </a:cubicBezTo>
                <a:cubicBezTo>
                  <a:pt x="7666096" y="1363975"/>
                  <a:pt x="7688564" y="1321956"/>
                  <a:pt x="7721313" y="1294105"/>
                </a:cubicBezTo>
                <a:cubicBezTo>
                  <a:pt x="7736615" y="1281070"/>
                  <a:pt x="7753941" y="1270788"/>
                  <a:pt x="7772441" y="1261639"/>
                </a:cubicBezTo>
                <a:lnTo>
                  <a:pt x="7772441" y="1255688"/>
                </a:lnTo>
                <a:cubicBezTo>
                  <a:pt x="7752726" y="1265282"/>
                  <a:pt x="7734267" y="1276131"/>
                  <a:pt x="7717913" y="1290057"/>
                </a:cubicBezTo>
                <a:cubicBezTo>
                  <a:pt x="7684394" y="1318596"/>
                  <a:pt x="7661481" y="1361344"/>
                  <a:pt x="7648163" y="1392191"/>
                </a:cubicBezTo>
                <a:cubicBezTo>
                  <a:pt x="7640269" y="1410448"/>
                  <a:pt x="7630109" y="1428988"/>
                  <a:pt x="7616183" y="1450605"/>
                </a:cubicBezTo>
                <a:cubicBezTo>
                  <a:pt x="7588737" y="1493110"/>
                  <a:pt x="7571775" y="1543267"/>
                  <a:pt x="7569630" y="1588201"/>
                </a:cubicBezTo>
                <a:lnTo>
                  <a:pt x="7569185" y="1596297"/>
                </a:lnTo>
                <a:cubicBezTo>
                  <a:pt x="7567889" y="1619817"/>
                  <a:pt x="7566553" y="1644146"/>
                  <a:pt x="7572585" y="1667382"/>
                </a:cubicBezTo>
                <a:cubicBezTo>
                  <a:pt x="7574649" y="1675357"/>
                  <a:pt x="7576633" y="1683372"/>
                  <a:pt x="7578576" y="1691388"/>
                </a:cubicBezTo>
                <a:cubicBezTo>
                  <a:pt x="7582746" y="1708430"/>
                  <a:pt x="7587077" y="1726080"/>
                  <a:pt x="7592502" y="1743123"/>
                </a:cubicBezTo>
                <a:cubicBezTo>
                  <a:pt x="7596833" y="1756643"/>
                  <a:pt x="7601691" y="1770286"/>
                  <a:pt x="7606387" y="1783442"/>
                </a:cubicBezTo>
                <a:cubicBezTo>
                  <a:pt x="7613754" y="1804128"/>
                  <a:pt x="7621405" y="1825542"/>
                  <a:pt x="7627275" y="1847362"/>
                </a:cubicBezTo>
                <a:cubicBezTo>
                  <a:pt x="7636950" y="1883269"/>
                  <a:pt x="7641929" y="1918568"/>
                  <a:pt x="7647192" y="1955933"/>
                </a:cubicBezTo>
                <a:lnTo>
                  <a:pt x="7648487" y="1965243"/>
                </a:lnTo>
                <a:cubicBezTo>
                  <a:pt x="7651685" y="1988075"/>
                  <a:pt x="7656179" y="2011068"/>
                  <a:pt x="7660550" y="2033292"/>
                </a:cubicBezTo>
                <a:cubicBezTo>
                  <a:pt x="7668161" y="2072357"/>
                  <a:pt x="7676095" y="2112717"/>
                  <a:pt x="7677229" y="2153198"/>
                </a:cubicBezTo>
                <a:cubicBezTo>
                  <a:pt x="7677431" y="2161375"/>
                  <a:pt x="7677715" y="2169552"/>
                  <a:pt x="7677958" y="2177729"/>
                </a:cubicBezTo>
                <a:cubicBezTo>
                  <a:pt x="7678970" y="2208738"/>
                  <a:pt x="7679982" y="2240799"/>
                  <a:pt x="7678362" y="2271970"/>
                </a:cubicBezTo>
                <a:cubicBezTo>
                  <a:pt x="7677431" y="2289984"/>
                  <a:pt x="7670266" y="2302088"/>
                  <a:pt x="7662696" y="2314880"/>
                </a:cubicBezTo>
                <a:cubicBezTo>
                  <a:pt x="7655409" y="2327227"/>
                  <a:pt x="7647839" y="2339978"/>
                  <a:pt x="7646180" y="2358357"/>
                </a:cubicBezTo>
                <a:cubicBezTo>
                  <a:pt x="7642698" y="2396531"/>
                  <a:pt x="7649863" y="2449035"/>
                  <a:pt x="7658122" y="2509878"/>
                </a:cubicBezTo>
                <a:cubicBezTo>
                  <a:pt x="7673221" y="2620594"/>
                  <a:pt x="7693866" y="2772197"/>
                  <a:pt x="7663182" y="2938898"/>
                </a:cubicBezTo>
                <a:cubicBezTo>
                  <a:pt x="7660308" y="2954565"/>
                  <a:pt x="7658000" y="2970474"/>
                  <a:pt x="7655814" y="2985897"/>
                </a:cubicBezTo>
                <a:close/>
                <a:moveTo>
                  <a:pt x="7744752" y="2249057"/>
                </a:moveTo>
                <a:cubicBezTo>
                  <a:pt x="7744266" y="2274561"/>
                  <a:pt x="7750136" y="2307634"/>
                  <a:pt x="7756937" y="2345888"/>
                </a:cubicBezTo>
                <a:cubicBezTo>
                  <a:pt x="7762361" y="2376452"/>
                  <a:pt x="7768393" y="2410618"/>
                  <a:pt x="7772441" y="2447415"/>
                </a:cubicBezTo>
                <a:lnTo>
                  <a:pt x="7772441" y="2406408"/>
                </a:lnTo>
                <a:cubicBezTo>
                  <a:pt x="7769202" y="2384670"/>
                  <a:pt x="7765559" y="2364105"/>
                  <a:pt x="7762158" y="2344957"/>
                </a:cubicBezTo>
                <a:cubicBezTo>
                  <a:pt x="7755398" y="2306946"/>
                  <a:pt x="7749569" y="2274156"/>
                  <a:pt x="7750054" y="2249138"/>
                </a:cubicBezTo>
                <a:cubicBezTo>
                  <a:pt x="7750257" y="2239585"/>
                  <a:pt x="7753374" y="2232744"/>
                  <a:pt x="7756693" y="2225497"/>
                </a:cubicBezTo>
                <a:cubicBezTo>
                  <a:pt x="7760134" y="2217927"/>
                  <a:pt x="7763737" y="2210114"/>
                  <a:pt x="7763818" y="2199225"/>
                </a:cubicBezTo>
                <a:cubicBezTo>
                  <a:pt x="7763940" y="2182020"/>
                  <a:pt x="7762806" y="2164411"/>
                  <a:pt x="7761673" y="2147409"/>
                </a:cubicBezTo>
                <a:cubicBezTo>
                  <a:pt x="7761308" y="2142025"/>
                  <a:pt x="7760944" y="2136601"/>
                  <a:pt x="7760661" y="2131217"/>
                </a:cubicBezTo>
                <a:cubicBezTo>
                  <a:pt x="7759244" y="2108102"/>
                  <a:pt x="7754629" y="2085189"/>
                  <a:pt x="7750136" y="2063046"/>
                </a:cubicBezTo>
                <a:cubicBezTo>
                  <a:pt x="7747504" y="2049971"/>
                  <a:pt x="7744752" y="2036409"/>
                  <a:pt x="7742728" y="2023051"/>
                </a:cubicBezTo>
                <a:lnTo>
                  <a:pt x="7741756" y="2016574"/>
                </a:lnTo>
                <a:cubicBezTo>
                  <a:pt x="7738558" y="1995402"/>
                  <a:pt x="7735522" y="1975364"/>
                  <a:pt x="7730219" y="1954961"/>
                </a:cubicBezTo>
                <a:cubicBezTo>
                  <a:pt x="7726980" y="1942371"/>
                  <a:pt x="7722892" y="1930065"/>
                  <a:pt x="7718925" y="1918164"/>
                </a:cubicBezTo>
                <a:cubicBezTo>
                  <a:pt x="7716334" y="1910351"/>
                  <a:pt x="7713743" y="1902538"/>
                  <a:pt x="7711395" y="1894685"/>
                </a:cubicBezTo>
                <a:cubicBezTo>
                  <a:pt x="7708440" y="1884807"/>
                  <a:pt x="7706092" y="1874606"/>
                  <a:pt x="7703785" y="1864728"/>
                </a:cubicBezTo>
                <a:cubicBezTo>
                  <a:pt x="7702732" y="1860275"/>
                  <a:pt x="7701720" y="1855782"/>
                  <a:pt x="7700627" y="1851370"/>
                </a:cubicBezTo>
                <a:cubicBezTo>
                  <a:pt x="7697550" y="1838699"/>
                  <a:pt x="7697955" y="1825340"/>
                  <a:pt x="7698319" y="1812386"/>
                </a:cubicBezTo>
                <a:lnTo>
                  <a:pt x="7698481" y="1807124"/>
                </a:lnTo>
                <a:cubicBezTo>
                  <a:pt x="7699129" y="1781701"/>
                  <a:pt x="7706780" y="1754093"/>
                  <a:pt x="7720098" y="1729197"/>
                </a:cubicBezTo>
                <a:cubicBezTo>
                  <a:pt x="7726009" y="1718105"/>
                  <a:pt x="7732162" y="1706690"/>
                  <a:pt x="7735886" y="1694545"/>
                </a:cubicBezTo>
                <a:cubicBezTo>
                  <a:pt x="7743699" y="1669082"/>
                  <a:pt x="7754143" y="1640827"/>
                  <a:pt x="7772481" y="1619169"/>
                </a:cubicBezTo>
                <a:lnTo>
                  <a:pt x="7772481" y="1611235"/>
                </a:lnTo>
                <a:cubicBezTo>
                  <a:pt x="7750985" y="1634147"/>
                  <a:pt x="7739367" y="1665237"/>
                  <a:pt x="7730826" y="1693007"/>
                </a:cubicBezTo>
                <a:cubicBezTo>
                  <a:pt x="7727264" y="1704625"/>
                  <a:pt x="7721515" y="1715353"/>
                  <a:pt x="7715362" y="1726809"/>
                </a:cubicBezTo>
                <a:cubicBezTo>
                  <a:pt x="7701720" y="1752271"/>
                  <a:pt x="7693866" y="1780770"/>
                  <a:pt x="7693179" y="1807002"/>
                </a:cubicBezTo>
                <a:lnTo>
                  <a:pt x="7693017" y="1812265"/>
                </a:lnTo>
                <a:cubicBezTo>
                  <a:pt x="7692612" y="1825583"/>
                  <a:pt x="7692207" y="1839306"/>
                  <a:pt x="7695445" y="1852665"/>
                </a:cubicBezTo>
                <a:cubicBezTo>
                  <a:pt x="7696538" y="1857077"/>
                  <a:pt x="7697550" y="1861490"/>
                  <a:pt x="7698603" y="1865943"/>
                </a:cubicBezTo>
                <a:cubicBezTo>
                  <a:pt x="7700910" y="1875901"/>
                  <a:pt x="7703299" y="1886183"/>
                  <a:pt x="7706295" y="1896223"/>
                </a:cubicBezTo>
                <a:cubicBezTo>
                  <a:pt x="7708642" y="1904117"/>
                  <a:pt x="7711274" y="1911970"/>
                  <a:pt x="7713864" y="1919823"/>
                </a:cubicBezTo>
                <a:cubicBezTo>
                  <a:pt x="7717791" y="1931644"/>
                  <a:pt x="7721839" y="1943829"/>
                  <a:pt x="7725037" y="1956256"/>
                </a:cubicBezTo>
                <a:cubicBezTo>
                  <a:pt x="7730300" y="1976376"/>
                  <a:pt x="7733295" y="1996292"/>
                  <a:pt x="7736453" y="2017343"/>
                </a:cubicBezTo>
                <a:lnTo>
                  <a:pt x="7737424" y="2023860"/>
                </a:lnTo>
                <a:cubicBezTo>
                  <a:pt x="7739448" y="2037340"/>
                  <a:pt x="7742201" y="2050942"/>
                  <a:pt x="7744873" y="2064098"/>
                </a:cubicBezTo>
                <a:cubicBezTo>
                  <a:pt x="7749326" y="2086080"/>
                  <a:pt x="7753900" y="2108830"/>
                  <a:pt x="7755277" y="2131540"/>
                </a:cubicBezTo>
                <a:cubicBezTo>
                  <a:pt x="7755600" y="2136924"/>
                  <a:pt x="7755965" y="2142349"/>
                  <a:pt x="7756329" y="2147773"/>
                </a:cubicBezTo>
                <a:cubicBezTo>
                  <a:pt x="7757422" y="2164695"/>
                  <a:pt x="7758596" y="2182183"/>
                  <a:pt x="7758475" y="2199184"/>
                </a:cubicBezTo>
                <a:cubicBezTo>
                  <a:pt x="7758394" y="2208941"/>
                  <a:pt x="7755236" y="2215903"/>
                  <a:pt x="7751836" y="2223311"/>
                </a:cubicBezTo>
                <a:cubicBezTo>
                  <a:pt x="7748435" y="2230719"/>
                  <a:pt x="7744913" y="2238411"/>
                  <a:pt x="7744711" y="224905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90000"/>
                  <a:alpha val="0"/>
                </a:schemeClr>
              </a:gs>
              <a:gs pos="100000">
                <a:schemeClr val="bg2">
                  <a:lumMod val="90000"/>
                  <a:alpha val="30274"/>
                </a:schemeClr>
              </a:gs>
            </a:gsLst>
            <a:lin ang="7800000" scaled="0"/>
          </a:gradFill>
          <a:ln w="40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112123-71EC-7B0C-875C-17DE60EA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365125"/>
            <a:ext cx="4230624" cy="1325563"/>
          </a:xfrm>
        </p:spPr>
        <p:txBody>
          <a:bodyPr/>
          <a:lstStyle>
            <a:lvl1pPr>
              <a:defRPr sz="4000" b="1" i="0">
                <a:solidFill>
                  <a:srgbClr val="6CC24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BECA709-9CE3-5793-B43A-34A94D7E30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952" y="1951039"/>
            <a:ext cx="4230624" cy="397668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FE2DE42-C08A-A087-3325-C9D77D27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47" y="6464017"/>
            <a:ext cx="1090684" cy="235519"/>
          </a:xfrm>
          <a:prstGeom prst="rect">
            <a:avLst/>
          </a:prstGeom>
        </p:spPr>
        <p:txBody>
          <a:bodyPr/>
          <a:lstStyle>
            <a:lvl1pPr algn="r">
              <a:defRPr sz="1000" b="1" i="0">
                <a:solidFill>
                  <a:schemeClr val="tx1"/>
                </a:solidFill>
                <a:latin typeface="Garamond" panose="02020404030301010803" pitchFamily="18" charset="0"/>
              </a:defRPr>
            </a:lvl1pPr>
          </a:lstStyle>
          <a:p>
            <a:fld id="{65D9101B-29F7-1341-A00A-A52D63DC36F6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DB7D492-C948-3DA7-CA5E-74CF2451A5E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2569" y="844062"/>
            <a:ext cx="2696280" cy="41851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8BFE93-C889-8D6A-9999-DD6E6E8F3E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900892" y="844062"/>
            <a:ext cx="2696280" cy="418513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b="0" i="0">
                <a:solidFill>
                  <a:srgbClr val="0062A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here to edit 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8B91BF9-E435-502E-1546-989AA42CC1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2569" y="5524952"/>
            <a:ext cx="2696280" cy="488986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C3DD0365-5A6F-30AD-0087-F95049BE5B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00892" y="5524952"/>
            <a:ext cx="2696280" cy="488986"/>
          </a:xfr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416F7B-51A5-01F4-0E08-593437FA0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137221"/>
            <a:ext cx="1826212" cy="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AAC73-FEEF-5B90-F7D0-2FE7B315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90D60-1092-B7EB-6353-7E5347802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0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52" r:id="rId8"/>
    <p:sldLayoutId id="2147483653" r:id="rId9"/>
    <p:sldLayoutId id="2147483654" r:id="rId10"/>
    <p:sldLayoutId id="2147483665" r:id="rId11"/>
    <p:sldLayoutId id="2147483655" r:id="rId12"/>
    <p:sldLayoutId id="2147483656" r:id="rId13"/>
    <p:sldLayoutId id="2147483657" r:id="rId14"/>
    <p:sldLayoutId id="214748366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720E56-9732-FF3C-F308-04E97D72FC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9B0476-6C57-E2D7-6326-F0CC46C2F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6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5563E3-CC54-76B9-EF40-1AA5B8B2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D4A05-20E1-E266-EB3E-77E82C6A0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A190B8-9487-E233-008D-7431D0A1885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C0E5D-3C0A-2851-B5B1-8109820A3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D5E44A-3C9C-DC0D-CFFB-00149849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1802F4-16AF-4015-19E4-0B722BEE9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797DE9-EEBC-1834-7CBB-428B6B88461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855E3E-06EA-72EE-D5EA-AA324DD5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03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ED720-3E13-8B44-E56D-B935D0A7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82E19B-F493-3789-D996-17434DB8E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9F5394-AC99-2CD1-5985-C2F46448A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A9FE58-18AF-2225-82E1-71D9F1C46F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1E8C80-464B-823B-4F5E-DAF06B400E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97DE6B-09E3-5021-652E-60F3604C6D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618B8-325D-621E-30C8-4D4E8B7B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1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73AF4F-CA24-7CA9-4167-BE89C493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520724-8AC7-F1F2-AE34-DB27E636D9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E4DB71-B0F5-E4A7-A6D3-60BF4F700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21291EE-F7AB-35D7-8CAF-2E8894367B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1ACA850-A58E-2A1C-043A-C7794B3AE8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B70D3A-A437-7268-F96A-43D86C144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6FD23CD-2697-6D68-6951-E67ED7AA01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C897A5-3A9E-7D34-D47A-4F5B0621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9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F62DD9-3B06-4BE6-089F-C64B15E85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71C94D5-E9F1-3476-2605-E9FB65A29E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15295-297F-1871-F8B2-739670C0D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98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90338-EC64-9AB8-54C9-E5C8502B9F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F2042-AE23-1268-D3DD-D96F4BFE2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802112-5B83-14B3-DDBF-EAA5A7865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388" y="1890173"/>
            <a:ext cx="11324479" cy="147621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C8F9AAB-4868-459A-E0EF-8CB5091673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3E0D79-0963-1617-44DB-4AA563877F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FACBFDC-CD90-4004-B3DE-D7A1F74567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3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5B956-DB7D-4EA3-9A11-B747D9BB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777FF0-8EE3-2FD3-19FB-369009F08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82198-A3AA-DAE3-A5E6-45269A03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8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5312D-8DC1-1DD4-1E9B-F6289D9E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0EA5CB-C546-C06C-6FB7-8B1BF5346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096F3-38FF-1B51-A81A-53047AF9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6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1FB81E-C1F2-973D-77A7-46C8DB4F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2057BC-3739-A2D7-9C7E-B37E2875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BAC38D-E9A7-840F-1F92-CA1A861DE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C8CFE9-82FA-41D8-7EA0-191297A3A3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F79EC-5542-9288-06E1-F3FBCC2D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6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90E60D-DB6A-F8FA-CFA5-648C233D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44389-D123-C3FD-60EA-DE71A1DD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08EA53-237E-6BF4-7698-8DBE09E36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A717C6-9247-A7D6-CC46-58F61CC5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1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13B5-3627-6195-A529-ECC18F9D611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273EE6-CFB6-6CA0-9000-E7600EAD1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2BF693-C198-9BD6-6F2C-CFDDD402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9FE3F-D069-783C-C4A5-97A8EF72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567D75-513A-D7F0-FD4B-DB401C094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F27470-1BDA-1BCB-DCAB-C7EF522A5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5597791-4124-B0A1-5B33-0F801F0520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050C83-DF18-5C27-A81F-EBC69F0ED15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D34A76D-CCC9-83F6-DB18-BE3B1CBBBD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FC0D937-C72A-B277-7701-C92EC31989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C40A7F-DD98-E1D7-5E57-C602A42D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9101B-29F7-1341-A00A-A52D63DC36F6}" type="slidenum">
              <a:rPr lang="en-US" smtClean="0"/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97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BEEDF3D8839489841163C5F7FE7D9" ma:contentTypeVersion="14" ma:contentTypeDescription="Create a new document." ma:contentTypeScope="" ma:versionID="0ee9be9d0be7e31ab692ec69ad853c76">
  <xsd:schema xmlns:xsd="http://www.w3.org/2001/XMLSchema" xmlns:xs="http://www.w3.org/2001/XMLSchema" xmlns:p="http://schemas.microsoft.com/office/2006/metadata/properties" xmlns:ns2="6936a7a9-feae-4675-99c3-20bbdd26936c" xmlns:ns3="eb76a092-9f15-4240-ad1c-69ba5d412dc3" targetNamespace="http://schemas.microsoft.com/office/2006/metadata/properties" ma:root="true" ma:fieldsID="3b17c75dc9f0febefb4980533d766e7c" ns2:_="" ns3:_="">
    <xsd:import namespace="6936a7a9-feae-4675-99c3-20bbdd26936c"/>
    <xsd:import namespace="eb76a092-9f15-4240-ad1c-69ba5d412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6a7a9-feae-4675-99c3-20bbdd2693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2995033-cef0-4862-8fc9-cbb0e4c4ebc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6a092-9f15-4240-ad1c-69ba5d412dc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e6d937a-ad70-46d6-a92e-e756ba06a0b3}" ma:internalName="TaxCatchAll" ma:showField="CatchAllData" ma:web="eb76a092-9f15-4240-ad1c-69ba5d412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76a092-9f15-4240-ad1c-69ba5d412dc3" xsi:nil="true"/>
    <lcf76f155ced4ddcb4097134ff3c332f xmlns="6936a7a9-feae-4675-99c3-20bbdd26936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DB5DE4-A1D5-4DA4-BDF7-CF62ABF5A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36a7a9-feae-4675-99c3-20bbdd26936c"/>
    <ds:schemaRef ds:uri="eb76a092-9f15-4240-ad1c-69ba5d412d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48BA0-CC90-4720-848F-03D3963806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F04C2-48DB-4592-AB8A-0D858EF87C5D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b76a092-9f15-4240-ad1c-69ba5d412dc3"/>
    <ds:schemaRef ds:uri="http://schemas.microsoft.com/office/2006/documentManagement/types"/>
    <ds:schemaRef ds:uri="http://purl.org/dc/dcmitype/"/>
    <ds:schemaRef ds:uri="http://purl.org/dc/elements/1.1/"/>
    <ds:schemaRef ds:uri="6936a7a9-feae-4675-99c3-20bbdd26936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10</Words>
  <Application>Microsoft Macintosh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Century Gothic</vt:lpstr>
      <vt:lpstr>Garamond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Iqra Hasan</dc:creator>
  <cp:lastModifiedBy>Iqra Hasan</cp:lastModifiedBy>
  <cp:revision>13</cp:revision>
  <dcterms:created xsi:type="dcterms:W3CDTF">2025-02-28T16:00:18Z</dcterms:created>
  <dcterms:modified xsi:type="dcterms:W3CDTF">2026-03-05T21:30:45Z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1100.00000000000</vt:lpwstr>
  </property>
  <property fmtid="{D5CDD505-2E9C-101B-9397-08002B2CF9AE}" pid="3" name="ContentTypeId">
    <vt:lpwstr>0x010100286BEEDF3D8839489841163C5F7FE7D9</vt:lpwstr>
  </property>
  <property fmtid="{D5CDD505-2E9C-101B-9397-08002B2CF9AE}" pid="4" name="MediaServiceImageTags">
    <vt:lpwstr/>
  </property>
</Properties>
</file>